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66624"/>
        <c:axId val="500965448"/>
      </c:scatterChart>
      <c:valAx>
        <c:axId val="50096662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500965448"/>
        <c:crosses val="autoZero"/>
        <c:crossBetween val="midCat"/>
        <c:majorUnit val="4"/>
        <c:minorUnit val="4"/>
      </c:valAx>
      <c:valAx>
        <c:axId val="50096544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6662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65840"/>
        <c:axId val="500967016"/>
      </c:scatterChart>
      <c:valAx>
        <c:axId val="500965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67016"/>
        <c:crosses val="autoZero"/>
        <c:crossBetween val="midCat"/>
        <c:majorUnit val="4"/>
        <c:minorUnit val="4"/>
      </c:valAx>
      <c:valAx>
        <c:axId val="5009670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6584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70936"/>
        <c:axId val="500979952"/>
      </c:scatterChart>
      <c:valAx>
        <c:axId val="5009709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79952"/>
        <c:crosses val="autoZero"/>
        <c:crossBetween val="midCat"/>
        <c:minorUnit val="4"/>
      </c:valAx>
      <c:valAx>
        <c:axId val="50097995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7093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8968"/>
        <c:axId val="500987400"/>
      </c:scatterChart>
      <c:valAx>
        <c:axId val="5009889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87400"/>
        <c:crosses val="autoZero"/>
        <c:crossBetween val="midCat"/>
        <c:majorUnit val="4"/>
      </c:valAx>
      <c:valAx>
        <c:axId val="50098740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896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8576"/>
        <c:axId val="500988184"/>
      </c:scatterChart>
      <c:valAx>
        <c:axId val="50098857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88184"/>
        <c:crosses val="autoZero"/>
        <c:crossBetween val="midCat"/>
        <c:majorUnit val="4"/>
        <c:minorUnit val="4"/>
      </c:valAx>
      <c:valAx>
        <c:axId val="5009881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8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1641</Words>
  <Application>Microsoft Office PowerPoint</Application>
  <PresentationFormat>On-screen Show (4:3)</PresentationFormat>
  <Paragraphs>626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48</cp:revision>
  <dcterms:created xsi:type="dcterms:W3CDTF">2013-02-20T15:39:10Z</dcterms:created>
  <dcterms:modified xsi:type="dcterms:W3CDTF">2017-10-12T14:25:26Z</dcterms:modified>
</cp:coreProperties>
</file>