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524336"/>
        <c:axId val="358525120"/>
      </c:scatterChart>
      <c:valAx>
        <c:axId val="35852433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8525120"/>
        <c:crosses val="autoZero"/>
        <c:crossBetween val="midCat"/>
        <c:majorUnit val="4"/>
        <c:minorUnit val="4"/>
      </c:valAx>
      <c:valAx>
        <c:axId val="35852512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52433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661512"/>
        <c:axId val="359665432"/>
      </c:scatterChart>
      <c:valAx>
        <c:axId val="3596615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665432"/>
        <c:crosses val="autoZero"/>
        <c:crossBetween val="midCat"/>
        <c:majorUnit val="4"/>
        <c:minorUnit val="4"/>
      </c:valAx>
      <c:valAx>
        <c:axId val="35966543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66151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661120"/>
        <c:axId val="359667392"/>
      </c:scatterChart>
      <c:valAx>
        <c:axId val="3596611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667392"/>
        <c:crosses val="autoZero"/>
        <c:crossBetween val="midCat"/>
        <c:minorUnit val="4"/>
      </c:valAx>
      <c:valAx>
        <c:axId val="35966739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66112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667784"/>
        <c:axId val="359667000"/>
      </c:scatterChart>
      <c:valAx>
        <c:axId val="3596677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667000"/>
        <c:crosses val="autoZero"/>
        <c:crossBetween val="midCat"/>
        <c:majorUnit val="4"/>
      </c:valAx>
      <c:valAx>
        <c:axId val="35966700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66778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662296"/>
        <c:axId val="359663080"/>
      </c:scatterChart>
      <c:valAx>
        <c:axId val="3596622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663080"/>
        <c:crosses val="autoZero"/>
        <c:crossBetween val="midCat"/>
        <c:majorUnit val="4"/>
        <c:minorUnit val="4"/>
      </c:valAx>
      <c:valAx>
        <c:axId val="35966308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662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</a:t>
            </a:r>
            <a:r>
              <a:rPr lang="en-US" smtClean="0"/>
              <a:t>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1653</Words>
  <Application>Microsoft Office PowerPoint</Application>
  <PresentationFormat>On-screen Show (4:3)</PresentationFormat>
  <Paragraphs>627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worker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52</cp:revision>
  <dcterms:created xsi:type="dcterms:W3CDTF">2013-02-20T15:39:10Z</dcterms:created>
  <dcterms:modified xsi:type="dcterms:W3CDTF">2017-10-14T07:25:42Z</dcterms:modified>
</cp:coreProperties>
</file>