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1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27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2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6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D6A3-B7D1-44D1-AFF2-14A5BE317A07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8FFC-6151-4E01-B1A1-52EDB6988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52536" y="908720"/>
            <a:ext cx="9505056" cy="2664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r>
              <a:rPr lang="fr-FR" sz="2000" dirty="0" smtClean="0"/>
              <a:t>Efforts hydrodynamiques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3203848" y="1054648"/>
            <a:ext cx="4104456" cy="201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Efforts de radiation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-36512" y="1052737"/>
            <a:ext cx="3176417" cy="2016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Efforts d’excitation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à coins arrondis 3"/>
              <p:cNvSpPr/>
              <p:nvPr/>
            </p:nvSpPr>
            <p:spPr>
              <a:xfrm>
                <a:off x="35496" y="1137717"/>
                <a:ext cx="1393887" cy="100811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𝑑𝑦𝑛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à coins arrondi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37717"/>
                <a:ext cx="1393887" cy="100811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à coins arrondis 4"/>
              <p:cNvSpPr/>
              <p:nvPr/>
            </p:nvSpPr>
            <p:spPr>
              <a:xfrm>
                <a:off x="1572019" y="1137717"/>
                <a:ext cx="1504503" cy="100811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𝑅𝐴𝑂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sz="1600" dirty="0" err="1" smtClean="0"/>
                  <a:t>Diodore</a:t>
                </a:r>
                <a:endParaRPr lang="fr-FR" dirty="0"/>
              </a:p>
            </p:txBody>
          </p:sp>
        </mc:Choice>
        <mc:Fallback>
          <p:sp>
            <p:nvSpPr>
              <p:cNvPr id="5" name="Rectangle à coins arrondi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19" y="1137717"/>
                <a:ext cx="1504503" cy="1008112"/>
              </a:xfrm>
              <a:prstGeom prst="roundRect">
                <a:avLst/>
              </a:prstGeom>
              <a:blipFill rotWithShape="1">
                <a:blip r:embed="rId3"/>
                <a:stretch>
                  <a:fillRect l="-1619" r="-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à coins arrondis 5"/>
              <p:cNvSpPr/>
              <p:nvPr/>
            </p:nvSpPr>
            <p:spPr>
              <a:xfrm>
                <a:off x="3291166" y="1137717"/>
                <a:ext cx="1458627" cy="100811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sz="1600" dirty="0" smtClean="0"/>
                  <a:t>Aqua+  ou </a:t>
                </a:r>
                <a:r>
                  <a:rPr lang="fr-FR" sz="1600" dirty="0" err="1" smtClean="0"/>
                  <a:t>Diodore</a:t>
                </a:r>
                <a:endParaRPr lang="fr-FR" sz="1600" dirty="0"/>
              </a:p>
            </p:txBody>
          </p:sp>
        </mc:Choice>
        <mc:Fallback>
          <p:sp>
            <p:nvSpPr>
              <p:cNvPr id="6" name="Rectangle à coins arrondi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66" y="1137717"/>
                <a:ext cx="1458627" cy="1008112"/>
              </a:xfrm>
              <a:prstGeom prst="roundRect">
                <a:avLst/>
              </a:prstGeom>
              <a:blipFill rotWithShape="1">
                <a:blip r:embed="rId4"/>
                <a:stretch>
                  <a:fillRect b="-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à coins arrondis 6"/>
              <p:cNvSpPr/>
              <p:nvPr/>
            </p:nvSpPr>
            <p:spPr>
              <a:xfrm>
                <a:off x="4892429" y="1137717"/>
                <a:ext cx="2298973" cy="100811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sz="1600" dirty="0" smtClean="0"/>
                  <a:t>K donné par </a:t>
                </a:r>
                <a:r>
                  <a:rPr lang="fr-FR" sz="1600" dirty="0" err="1" smtClean="0"/>
                  <a:t>Diodore</a:t>
                </a:r>
                <a:endParaRPr lang="fr-FR" sz="1600" dirty="0"/>
              </a:p>
            </p:txBody>
          </p:sp>
        </mc:Choice>
        <mc:Fallback>
          <p:sp>
            <p:nvSpPr>
              <p:cNvPr id="7" name="Rectangle à coins arrondi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29" y="1137717"/>
                <a:ext cx="2298973" cy="1008112"/>
              </a:xfrm>
              <a:prstGeom prst="roundRect">
                <a:avLst/>
              </a:prstGeom>
              <a:blipFill rotWithShape="1">
                <a:blip r:embed="rId5"/>
                <a:stretch>
                  <a:fillRect b="-4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à coins arrondis 7"/>
              <p:cNvSpPr/>
              <p:nvPr/>
            </p:nvSpPr>
            <p:spPr>
              <a:xfrm>
                <a:off x="7380312" y="1137717"/>
                <a:ext cx="1728192" cy="100811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8" name="Rectangle à coins arrondi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137717"/>
                <a:ext cx="1728192" cy="1008112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497" y="2209317"/>
            <a:ext cx="1393886" cy="396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Froude-Krylov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72019" y="2210018"/>
            <a:ext cx="1492274" cy="396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Diffraction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3291166" y="2209317"/>
            <a:ext cx="1458627" cy="39604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Masse ajoutée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892429" y="2237495"/>
            <a:ext cx="2298973" cy="39604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Amortissement de rad.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7380312" y="2237495"/>
            <a:ext cx="1728192" cy="39604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Amort</a:t>
            </a:r>
            <a:r>
              <a:rPr lang="fr-FR" sz="1600" dirty="0" smtClean="0"/>
              <a:t>. visqueux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39328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CEC</dc:creator>
  <cp:lastModifiedBy>CEC</cp:lastModifiedBy>
  <cp:revision>4</cp:revision>
  <dcterms:created xsi:type="dcterms:W3CDTF">2015-11-12T07:39:22Z</dcterms:created>
  <dcterms:modified xsi:type="dcterms:W3CDTF">2015-11-12T08:07:06Z</dcterms:modified>
</cp:coreProperties>
</file>