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1"/>
  </p:notesMasterIdLst>
  <p:sldIdLst>
    <p:sldId id="404" r:id="rId5"/>
    <p:sldId id="405" r:id="rId6"/>
    <p:sldId id="406" r:id="rId7"/>
    <p:sldId id="407" r:id="rId8"/>
    <p:sldId id="408" r:id="rId9"/>
    <p:sldId id="401" r:id="rId10"/>
  </p:sldIdLst>
  <p:sldSz cx="12192000" cy="6858000"/>
  <p:notesSz cx="6858000" cy="9144000"/>
  <p:embeddedFontLst>
    <p:embeddedFont>
      <p:font typeface="Circe" panose="020B0502020203020203" pitchFamily="34" charset="77"/>
      <p:regular r:id="rId12"/>
      <p:italic r:id="rId13"/>
    </p:embeddedFont>
    <p:embeddedFont>
      <p:font typeface="Wingdings 3" pitchFamily="2" charset="2"/>
      <p:regular r:id="rId14"/>
    </p:embeddedFont>
  </p:embeddedFontLst>
  <p:custDataLst>
    <p:tags r:id="rId1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D34"/>
    <a:srgbClr val="00843E"/>
    <a:srgbClr val="1D8BC2"/>
    <a:srgbClr val="F08922"/>
    <a:srgbClr val="5165B4"/>
    <a:srgbClr val="FFFFFF"/>
    <a:srgbClr val="898989"/>
    <a:srgbClr val="79C25A"/>
    <a:srgbClr val="CB87BA"/>
    <a:srgbClr val="234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6149" autoAdjust="0"/>
    <p:restoredTop sz="96327" autoAdjust="0"/>
  </p:normalViewPr>
  <p:slideViewPr>
    <p:cSldViewPr snapToGrid="0">
      <p:cViewPr varScale="1">
        <p:scale>
          <a:sx n="125" d="100"/>
          <a:sy n="125" d="100"/>
        </p:scale>
        <p:origin x="368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08"/>
    </p:cViewPr>
  </p:sorterViewPr>
  <p:notesViewPr>
    <p:cSldViewPr snapToGrid="0">
      <p:cViewPr varScale="1">
        <p:scale>
          <a:sx n="50" d="100"/>
          <a:sy n="50" d="100"/>
        </p:scale>
        <p:origin x="2640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irce" panose="020B0502020203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irce" panose="020B0502020203020203" pitchFamily="34" charset="0"/>
              </a:defRPr>
            </a:lvl1pPr>
          </a:lstStyle>
          <a:p>
            <a:fld id="{0CB47BFB-69F5-4E79-99AD-82B75EF675AA}" type="datetimeFigureOut">
              <a:rPr lang="it-IT" smtClean="0"/>
              <a:pPr/>
              <a:t>07/07/23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irce" panose="020B0502020203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irce" panose="020B0502020203020203" pitchFamily="34" charset="0"/>
              </a:defRPr>
            </a:lvl1pPr>
          </a:lstStyle>
          <a:p>
            <a:fld id="{8E985342-32E4-4B60-965B-BC36838A035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9323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irce" panose="020B05020202030202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irce" panose="020B05020202030202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irce" panose="020B05020202030202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irce" panose="020B05020202030202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irce" panose="020B050202020302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5342-32E4-4B60-965B-BC36838A0356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8438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985342-32E4-4B60-965B-BC36838A0356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9766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princip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1609C862-AF15-4379-8453-A7F385A7CAC6}"/>
              </a:ext>
            </a:extLst>
          </p:cNvPr>
          <p:cNvSpPr/>
          <p:nvPr userDrawn="1"/>
        </p:nvSpPr>
        <p:spPr>
          <a:xfrm>
            <a:off x="0" y="3316941"/>
            <a:ext cx="12192000" cy="3537284"/>
          </a:xfrm>
          <a:prstGeom prst="rect">
            <a:avLst/>
          </a:prstGeom>
          <a:solidFill>
            <a:srgbClr val="007D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 noProof="1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42875" y="3392626"/>
            <a:ext cx="11210697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lnSpc>
                <a:spcPct val="80000"/>
              </a:lnSpc>
              <a:defRPr sz="540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noProof="1"/>
              <a:t>Titolo copertina principale, </a:t>
            </a:r>
            <a:br>
              <a:rPr lang="it-IT" noProof="1"/>
            </a:br>
            <a:r>
              <a:rPr lang="it-IT" noProof="1"/>
              <a:t>iniziale maiuscola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115613" y="5815389"/>
            <a:ext cx="11237960" cy="598658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800" i="0">
                <a:solidFill>
                  <a:schemeClr val="bg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noProof="1"/>
              <a:t>Sommario copertina principale, </a:t>
            </a:r>
            <a:br>
              <a:rPr lang="it-IT" noProof="1"/>
            </a:br>
            <a:r>
              <a:rPr lang="it-IT" noProof="1"/>
              <a:t>iniziale maiuscola</a:t>
            </a:r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1B765009-0D19-4168-ACF0-949EC4C4F709}"/>
              </a:ext>
            </a:extLst>
          </p:cNvPr>
          <p:cNvSpPr/>
          <p:nvPr userDrawn="1"/>
        </p:nvSpPr>
        <p:spPr>
          <a:xfrm>
            <a:off x="6871309" y="5010270"/>
            <a:ext cx="4455000" cy="595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endParaRPr lang="it-IT" altLang="it-IT" dirty="0">
              <a:solidFill>
                <a:srgbClr val="494949"/>
              </a:solidFill>
              <a:latin typeface="Circe" panose="020B0502020203020203" pitchFamily="34" charset="0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D15BAD-D4DA-A848-F5D4-F933C99A6C8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5612" y="5192570"/>
            <a:ext cx="11210697" cy="500533"/>
          </a:xfrm>
        </p:spPr>
        <p:txBody>
          <a:bodyPr/>
          <a:lstStyle>
            <a:lvl1pPr marL="0" indent="0" algn="r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800"/>
            </a:lvl3pPr>
            <a:lvl4pPr marL="1371600" indent="0">
              <a:buNone/>
              <a:defRPr sz="2800"/>
            </a:lvl4pPr>
            <a:lvl5pPr marL="1828800" indent="0">
              <a:buNone/>
              <a:defRPr sz="2800"/>
            </a:lvl5pPr>
          </a:lstStyle>
          <a:p>
            <a:pPr lvl="0"/>
            <a:r>
              <a:rPr lang="it-IT" noProof="1"/>
              <a:t>Sottotitolo su una sola riga, iniziale maiuscola</a:t>
            </a:r>
          </a:p>
        </p:txBody>
      </p:sp>
      <p:pic>
        <p:nvPicPr>
          <p:cNvPr id="6" name="Immagine 5" descr="Immagine che contiene testo&#10;&#10;Descrizione generata automaticamente">
            <a:extLst>
              <a:ext uri="{FF2B5EF4-FFF2-40B4-BE49-F238E27FC236}">
                <a16:creationId xmlns:a16="http://schemas.microsoft.com/office/drawing/2014/main" id="{097F23D1-0394-23D3-AA26-676A7D7B1B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33515" y="292697"/>
            <a:ext cx="4474983" cy="1065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1000" y="2006714"/>
            <a:ext cx="10972572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r">
              <a:defRPr sz="5400">
                <a:solidFill>
                  <a:srgbClr val="00823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noProof="1"/>
              <a:t>Titolo copertina alternativa,</a:t>
            </a:r>
            <a:br>
              <a:rPr lang="it-IT" noProof="1"/>
            </a:br>
            <a:r>
              <a:rPr lang="it-IT" noProof="1"/>
              <a:t> iniziale maiuscola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1000" y="3653013"/>
            <a:ext cx="10972572" cy="1096899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noProof="1"/>
              <a:t>Sottotitolo copertina alternativa, </a:t>
            </a:r>
            <a:br>
              <a:rPr lang="it-IT" noProof="1"/>
            </a:br>
            <a:r>
              <a:rPr lang="it-IT" noProof="1"/>
              <a:t>iniziale maiuscola, anche su due righe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3" hasCustomPrompt="1"/>
          </p:nvPr>
        </p:nvSpPr>
        <p:spPr>
          <a:xfrm>
            <a:off x="1042357" y="5208584"/>
            <a:ext cx="10327542" cy="598658"/>
          </a:xfrm>
        </p:spPr>
        <p:txBody>
          <a:bodyPr/>
          <a:lstStyle>
            <a:lvl1pPr marL="0" indent="0" algn="r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noProof="1"/>
              <a:t>Sommario copertina alternativa, iniziale maiuscola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609C862-AF15-4379-8453-A7F385A7CAC6}"/>
              </a:ext>
            </a:extLst>
          </p:cNvPr>
          <p:cNvSpPr/>
          <p:nvPr userDrawn="1"/>
        </p:nvSpPr>
        <p:spPr>
          <a:xfrm>
            <a:off x="0" y="5988042"/>
            <a:ext cx="12192000" cy="902042"/>
          </a:xfrm>
          <a:prstGeom prst="rect">
            <a:avLst/>
          </a:prstGeom>
          <a:solidFill>
            <a:srgbClr val="007D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9027B2-969D-4034-80E3-13F7D154C3B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 noProof="1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B1877A-0688-49A4-A239-A22CDC300E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 noProof="1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4C7F8DC-574B-4826-BCB8-81E009A5A2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85A994-D622-47C4-BBB7-EA543E9BA793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10" name="Immagine 9" descr="Immagine che contiene testo&#10;&#10;Descrizione generata automaticamente">
            <a:extLst>
              <a:ext uri="{FF2B5EF4-FFF2-40B4-BE49-F238E27FC236}">
                <a16:creationId xmlns:a16="http://schemas.microsoft.com/office/drawing/2014/main" id="{8AA18942-FB69-168B-6136-5FABDD56B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501" y="321756"/>
            <a:ext cx="4474983" cy="10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1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aratore di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4321" y="2749672"/>
            <a:ext cx="10972572" cy="1646302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600">
                <a:solidFill>
                  <a:srgbClr val="008236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r>
              <a:rPr lang="it-IT" noProof="1"/>
              <a:t>Titolo sezione, iniziale maiuscola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609C862-AF15-4379-8453-A7F385A7CAC6}"/>
              </a:ext>
            </a:extLst>
          </p:cNvPr>
          <p:cNvSpPr/>
          <p:nvPr userDrawn="1"/>
        </p:nvSpPr>
        <p:spPr>
          <a:xfrm>
            <a:off x="0" y="5988042"/>
            <a:ext cx="12192000" cy="902042"/>
          </a:xfrm>
          <a:prstGeom prst="rect">
            <a:avLst/>
          </a:prstGeom>
          <a:solidFill>
            <a:srgbClr val="007C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799A3DE-52BA-4601-9DF0-CEDC50E74B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it-IT" noProof="1"/>
          </a:p>
        </p:txBody>
      </p:sp>
      <p:sp>
        <p:nvSpPr>
          <p:cNvPr id="8" name="Rectangle 33">
            <a:extLst>
              <a:ext uri="{FF2B5EF4-FFF2-40B4-BE49-F238E27FC236}">
                <a16:creationId xmlns:a16="http://schemas.microsoft.com/office/drawing/2014/main" id="{4F428701-5455-4D8E-8C3C-08B05C8C13DB}"/>
              </a:ext>
            </a:extLst>
          </p:cNvPr>
          <p:cNvSpPr/>
          <p:nvPr userDrawn="1"/>
        </p:nvSpPr>
        <p:spPr>
          <a:xfrm>
            <a:off x="413351" y="4357806"/>
            <a:ext cx="4455000" cy="59531"/>
          </a:xfrm>
          <a:prstGeom prst="rect">
            <a:avLst/>
          </a:prstGeom>
          <a:solidFill>
            <a:srgbClr val="007D3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endParaRPr lang="it-IT" altLang="it-IT" dirty="0">
              <a:solidFill>
                <a:srgbClr val="494949"/>
              </a:solidFill>
              <a:latin typeface="Circe" panose="020B0502020203020203" pitchFamily="34" charset="0"/>
            </a:endParaRPr>
          </a:p>
        </p:txBody>
      </p:sp>
      <p:sp>
        <p:nvSpPr>
          <p:cNvPr id="10" name="Segnaposto testo 14">
            <a:extLst>
              <a:ext uri="{FF2B5EF4-FFF2-40B4-BE49-F238E27FC236}">
                <a16:creationId xmlns:a16="http://schemas.microsoft.com/office/drawing/2014/main" id="{3AE38998-11B5-4B18-B790-1B0A9F82DC2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217" y="4446578"/>
            <a:ext cx="10327542" cy="598658"/>
          </a:xfrm>
        </p:spPr>
        <p:txBody>
          <a:bodyPr/>
          <a:lstStyle>
            <a:lvl1pPr marL="0" indent="0" algn="l">
              <a:spcBef>
                <a:spcPts val="0"/>
              </a:spcBef>
              <a:buFontTx/>
              <a:buNone/>
              <a:defRPr sz="1800" i="0">
                <a:solidFill>
                  <a:srgbClr val="7F7F7F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 noProof="1"/>
              <a:t>Sottotitolo sezione, iniziale maiuscola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C72AFA-6C37-4A6C-92F8-7F74E28B88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it-IT" noProof="1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A06774F-8547-416A-88FE-7D8D7D48F2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85A994-D622-47C4-BBB7-EA543E9BA793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90F4F7D0-D604-5078-EB63-D2B3D082D7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90501" y="321756"/>
            <a:ext cx="4474983" cy="106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6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2858" y="313151"/>
            <a:ext cx="11750381" cy="92660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>
                <a:solidFill>
                  <a:srgbClr val="008236"/>
                </a:solidFill>
              </a:defRPr>
            </a:lvl1pPr>
          </a:lstStyle>
          <a:p>
            <a:r>
              <a:rPr lang="it-IT" noProof="1"/>
              <a:t>Titolo slide, iniziale maiuscola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it-IT" noProof="1"/>
              <a:t>Usare questo segnaposto per inserire il testo</a:t>
            </a:r>
          </a:p>
          <a:p>
            <a:pPr lvl="1"/>
            <a:r>
              <a:rPr lang="it-IT" noProof="1"/>
              <a:t>Secondo livello</a:t>
            </a:r>
          </a:p>
          <a:p>
            <a:pPr lvl="2"/>
            <a:r>
              <a:rPr lang="it-IT" noProof="1"/>
              <a:t>Terzo livello</a:t>
            </a:r>
          </a:p>
          <a:p>
            <a:pPr lvl="3"/>
            <a:r>
              <a:rPr lang="it-IT" noProof="1"/>
              <a:t>Quarto livello</a:t>
            </a:r>
          </a:p>
          <a:p>
            <a:pPr lvl="4"/>
            <a:r>
              <a:rPr lang="it-IT" noProof="1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642F620-48F7-4BF4-AF7C-9BD8FE410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it-IT" noProof="1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D82E49-4AB8-44DF-BE90-CD599B3B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noProof="1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CE8861D-72D2-4A6B-B442-BA689AEF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994-D622-47C4-BBB7-EA543E9BA793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0" name="Rectangle 33">
            <a:extLst>
              <a:ext uri="{FF2B5EF4-FFF2-40B4-BE49-F238E27FC236}">
                <a16:creationId xmlns:a16="http://schemas.microsoft.com/office/drawing/2014/main" id="{2F917D6E-4485-410D-8608-488D7B0CF7A4}"/>
              </a:ext>
            </a:extLst>
          </p:cNvPr>
          <p:cNvSpPr/>
          <p:nvPr userDrawn="1"/>
        </p:nvSpPr>
        <p:spPr>
          <a:xfrm>
            <a:off x="413351" y="1190733"/>
            <a:ext cx="4455000" cy="59531"/>
          </a:xfrm>
          <a:prstGeom prst="rect">
            <a:avLst/>
          </a:prstGeom>
          <a:solidFill>
            <a:srgbClr val="007D34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8405" tIns="19202" rIns="38405" bIns="19202" anchor="ctr"/>
          <a:lstStyle>
            <a:lvl1pPr>
              <a:defRPr sz="3600">
                <a:solidFill>
                  <a:schemeClr val="tx1"/>
                </a:solidFill>
                <a:latin typeface="Lato Light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/>
              </a:defRPr>
            </a:lvl9pPr>
          </a:lstStyle>
          <a:p>
            <a:pPr algn="ctr" eaLnBrk="1" hangingPunct="1"/>
            <a:endParaRPr lang="it-IT" altLang="it-IT" dirty="0">
              <a:solidFill>
                <a:srgbClr val="494949"/>
              </a:solidFill>
              <a:latin typeface="Circe" panose="020B0502020203020203" pitchFamily="34" charset="0"/>
            </a:endParaRPr>
          </a:p>
        </p:txBody>
      </p:sp>
      <p:pic>
        <p:nvPicPr>
          <p:cNvPr id="8" name="Immagine 7" descr="Immagine che contiene testo&#10;&#10;Descrizione generata automaticamente">
            <a:extLst>
              <a:ext uri="{FF2B5EF4-FFF2-40B4-BE49-F238E27FC236}">
                <a16:creationId xmlns:a16="http://schemas.microsoft.com/office/drawing/2014/main" id="{DD4355CE-43F3-E2F3-1E42-58F17107D76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1716" y="169031"/>
            <a:ext cx="2031523" cy="4838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e c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28FA9BAE-5225-4915-B632-CD39F948C4D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7D34"/>
          </a:solidFill>
          <a:ln>
            <a:solidFill>
              <a:srgbClr val="007C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B632E28-0F5F-4224-BFD4-B289347E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noProof="1"/>
          </a:p>
        </p:txBody>
      </p:sp>
      <p:pic>
        <p:nvPicPr>
          <p:cNvPr id="5" name="Immagine 4" descr="Immagine che contiene testo, logo&#10;&#10;Descrizione generata automaticamente">
            <a:extLst>
              <a:ext uri="{FF2B5EF4-FFF2-40B4-BE49-F238E27FC236}">
                <a16:creationId xmlns:a16="http://schemas.microsoft.com/office/drawing/2014/main" id="{DAD98857-7362-DDC3-F02A-55E15BA42A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32653" y="2532611"/>
            <a:ext cx="7526694" cy="179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624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651642" y="1487415"/>
            <a:ext cx="11421597" cy="49920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it-IT" noProof="1"/>
              <a:t>Usare questo segnaposto per inserire il testo</a:t>
            </a:r>
          </a:p>
          <a:p>
            <a:pPr lvl="1"/>
            <a:r>
              <a:rPr lang="it-IT" noProof="1"/>
              <a:t>Secondo livello</a:t>
            </a:r>
          </a:p>
          <a:p>
            <a:pPr lvl="2"/>
            <a:r>
              <a:rPr lang="it-IT" noProof="1"/>
              <a:t>Terzo livello</a:t>
            </a:r>
          </a:p>
          <a:p>
            <a:pPr lvl="3"/>
            <a:r>
              <a:rPr lang="it-IT" noProof="1"/>
              <a:t>Quarto livello</a:t>
            </a:r>
          </a:p>
          <a:p>
            <a:pPr lvl="4"/>
            <a:r>
              <a:rPr lang="it-IT" noProof="1"/>
              <a:t>Quinto livello</a:t>
            </a:r>
          </a:p>
        </p:txBody>
      </p:sp>
      <p:sp>
        <p:nvSpPr>
          <p:cNvPr id="7" name="Rectangle 104">
            <a:extLst>
              <a:ext uri="{FF2B5EF4-FFF2-40B4-BE49-F238E27FC236}">
                <a16:creationId xmlns:a16="http://schemas.microsoft.com/office/drawing/2014/main" id="{96FC3130-6576-45EB-A2DA-6E884893F53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24715" y="-11113"/>
            <a:ext cx="2424702" cy="6869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lIns="180000" tIns="180000" rIns="180000" bIns="180000" anchor="ctr"/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it-IT" altLang="it-IT" sz="1800" noProof="0">
              <a:latin typeface="Circe" panose="020B0502020203020203" pitchFamily="34" charset="0"/>
            </a:endParaRPr>
          </a:p>
        </p:txBody>
      </p:sp>
      <p:sp>
        <p:nvSpPr>
          <p:cNvPr id="8" name="Rectangle 106">
            <a:extLst>
              <a:ext uri="{FF2B5EF4-FFF2-40B4-BE49-F238E27FC236}">
                <a16:creationId xmlns:a16="http://schemas.microsoft.com/office/drawing/2014/main" id="{B5BBAA5C-0410-412E-B227-84F0C1004D6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199907" y="1086131"/>
            <a:ext cx="214312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altLang="it-IT" sz="900" noProof="0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VERDE TOR VERGATA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altLang="it-IT" sz="900" noProof="0" dirty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RGB 000,125,052 (#007D34)</a:t>
            </a:r>
          </a:p>
        </p:txBody>
      </p:sp>
      <p:sp>
        <p:nvSpPr>
          <p:cNvPr id="9" name="Rectangle 113">
            <a:extLst>
              <a:ext uri="{FF2B5EF4-FFF2-40B4-BE49-F238E27FC236}">
                <a16:creationId xmlns:a16="http://schemas.microsoft.com/office/drawing/2014/main" id="{72768C8E-BEAB-4BDC-A107-10ECAA1688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54354" y="819708"/>
            <a:ext cx="2179716" cy="12811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FORMAT D'ATENEO 2023 (v.1)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15644E4-5B2F-4692-8863-858592A1CE69}"/>
              </a:ext>
            </a:extLst>
          </p:cNvPr>
          <p:cNvSpPr/>
          <p:nvPr userDrawn="1"/>
        </p:nvSpPr>
        <p:spPr bwMode="auto">
          <a:xfrm flipV="1">
            <a:off x="-2454354" y="1084711"/>
            <a:ext cx="185737" cy="199058"/>
          </a:xfrm>
          <a:prstGeom prst="rect">
            <a:avLst/>
          </a:prstGeom>
          <a:solidFill>
            <a:srgbClr val="007D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 noProof="0" dirty="0">
              <a:latin typeface="Circe" panose="020B0502020203020203" pitchFamily="34" charset="0"/>
            </a:endParaRPr>
          </a:p>
        </p:txBody>
      </p:sp>
      <p:sp>
        <p:nvSpPr>
          <p:cNvPr id="11" name="Rectangle 113">
            <a:extLst>
              <a:ext uri="{FF2B5EF4-FFF2-40B4-BE49-F238E27FC236}">
                <a16:creationId xmlns:a16="http://schemas.microsoft.com/office/drawing/2014/main" id="{F0140D35-9F4F-4B9F-BC63-DB8E43D0273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53055" y="3213300"/>
            <a:ext cx="2143125" cy="361829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FONT TESTO: CIRCE REGULAR </a:t>
            </a:r>
            <a:b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Copertina principale o alternativa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Titolo, </a:t>
            </a:r>
            <a:r>
              <a:rPr lang="it-IT" altLang="it-IT" sz="900" b="1" noProof="0" dirty="0">
                <a:solidFill>
                  <a:srgbClr val="007D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VERDE TOR VERGATA</a:t>
            </a: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: corpo 54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Iniziale maiuscola</a:t>
            </a:r>
            <a:endParaRPr lang="it-IT" altLang="it-IT" sz="900" b="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Sottotitolo, </a:t>
            </a:r>
            <a:r>
              <a:rPr lang="it-IT" altLang="it-IT" sz="900" b="1" noProof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GRIGIO o BIANCO</a:t>
            </a: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 corpo 28 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Iniziale maiuscola 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Sommario, </a:t>
            </a:r>
            <a:r>
              <a:rPr lang="it-IT" altLang="it-IT" sz="900" b="1" noProof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GRIGIO o BIANCO</a:t>
            </a: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 corpo 18 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Iniziale maiuscola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Slide di contenuto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Titolo, </a:t>
            </a:r>
            <a:r>
              <a:rPr lang="it-IT" altLang="it-IT" sz="900" b="1" noProof="0" dirty="0">
                <a:solidFill>
                  <a:srgbClr val="007D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VERDE TOR VERGATA </a:t>
            </a: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: corpo 36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Iniziale maiuscola, allineato a sinistra</a:t>
            </a:r>
            <a:endParaRPr lang="it-IT" altLang="it-IT" sz="900" b="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Testo, </a:t>
            </a:r>
            <a:r>
              <a:rPr lang="it-IT" altLang="it-IT" sz="900" b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NERO</a:t>
            </a: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 corpo 20 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Iniziale maiuscola, allineato a sinistra</a:t>
            </a:r>
            <a:endParaRPr lang="it-IT" altLang="it-IT" sz="9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Piè pagina </a:t>
            </a:r>
            <a:r>
              <a:rPr lang="it-IT" altLang="it-IT" sz="900" b="1" noProof="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GRIGIO</a:t>
            </a: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 corpo 9 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Note allineate a destra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Separatore di sezione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Titolo, </a:t>
            </a:r>
            <a:r>
              <a:rPr lang="it-IT" altLang="it-IT" sz="900" b="1" noProof="0" dirty="0">
                <a:solidFill>
                  <a:srgbClr val="007D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VERDE TOR VERGATA </a:t>
            </a: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: corpo 36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Iniziale maiuscola, allineato a sinistra</a:t>
            </a:r>
            <a:endParaRPr lang="it-IT" altLang="it-IT" sz="900" b="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Sottotitolo, </a:t>
            </a:r>
            <a:r>
              <a:rPr lang="it-IT" altLang="it-IT" sz="900" b="1" noProof="0" dirty="0">
                <a:solidFill>
                  <a:srgbClr val="7F7F7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GRIGIO:</a:t>
            </a: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 corpo 18 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Iniziale maiuscola</a:t>
            </a:r>
          </a:p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Piè pagina </a:t>
            </a:r>
            <a:r>
              <a:rPr lang="it-IT" altLang="it-IT" sz="900" b="1" noProof="0" dirty="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GRIGIO</a:t>
            </a:r>
            <a:r>
              <a:rPr lang="it-IT" altLang="it-IT" sz="900" b="1" noProof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 corpo 9 </a:t>
            </a:r>
            <a:b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Note allineate a destra</a:t>
            </a:r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237DD8-AB42-4727-B5A5-641CAE81A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12" y="314744"/>
            <a:ext cx="11752927" cy="92649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noProof="1"/>
              <a:t>Titolo slide, iniziale maiuscola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654FB1-1B2B-4523-8EC4-AF5994DC6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90501" y="649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93C0C68-300B-4A9E-A840-068AD62D4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94469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EF45B2-2BE5-4BDC-A13A-D8A97C0CA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2108" y="649446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89898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85A994-D622-47C4-BBB7-EA543E9BA793}" type="slidenum">
              <a:rPr lang="en-GB" smtClean="0"/>
              <a:pPr/>
              <a:t>‹N›</a:t>
            </a:fld>
            <a:endParaRPr lang="en-GB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8CD2E83-C4AC-4B8F-E456-2395EA48143D}"/>
              </a:ext>
            </a:extLst>
          </p:cNvPr>
          <p:cNvSpPr/>
          <p:nvPr userDrawn="1"/>
        </p:nvSpPr>
        <p:spPr>
          <a:xfrm>
            <a:off x="-2454354" y="1437071"/>
            <a:ext cx="185737" cy="176213"/>
          </a:xfrm>
          <a:prstGeom prst="rect">
            <a:avLst/>
          </a:prstGeom>
          <a:solidFill>
            <a:srgbClr val="ED21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E838E11-BA94-3B3E-5FC4-D218A010BD17}"/>
              </a:ext>
            </a:extLst>
          </p:cNvPr>
          <p:cNvSpPr/>
          <p:nvPr userDrawn="1"/>
        </p:nvSpPr>
        <p:spPr>
          <a:xfrm>
            <a:off x="-2454354" y="1766586"/>
            <a:ext cx="185737" cy="176213"/>
          </a:xfrm>
          <a:prstGeom prst="rect">
            <a:avLst/>
          </a:prstGeom>
          <a:solidFill>
            <a:srgbClr val="961A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FB06648-DE8B-D73A-C816-48EBC4A6ADBB}"/>
              </a:ext>
            </a:extLst>
          </p:cNvPr>
          <p:cNvSpPr/>
          <p:nvPr userDrawn="1"/>
        </p:nvSpPr>
        <p:spPr>
          <a:xfrm>
            <a:off x="-2454354" y="2096101"/>
            <a:ext cx="185737" cy="17621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EC4B6C0A-E016-4175-4017-0FF3567E8C77}"/>
              </a:ext>
            </a:extLst>
          </p:cNvPr>
          <p:cNvSpPr/>
          <p:nvPr userDrawn="1"/>
        </p:nvSpPr>
        <p:spPr>
          <a:xfrm>
            <a:off x="-1381492" y="1437071"/>
            <a:ext cx="185737" cy="176213"/>
          </a:xfrm>
          <a:prstGeom prst="rect">
            <a:avLst/>
          </a:prstGeom>
          <a:solidFill>
            <a:srgbClr val="2349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AE255BF4-5586-EFC1-128A-FCE0930EB64C}"/>
              </a:ext>
            </a:extLst>
          </p:cNvPr>
          <p:cNvSpPr/>
          <p:nvPr userDrawn="1"/>
        </p:nvSpPr>
        <p:spPr>
          <a:xfrm>
            <a:off x="-1381492" y="1766586"/>
            <a:ext cx="185737" cy="176213"/>
          </a:xfrm>
          <a:prstGeom prst="rect">
            <a:avLst/>
          </a:prstGeom>
          <a:solidFill>
            <a:srgbClr val="CB87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D05A80B9-920B-604D-3AAD-EBC8EE9AFE9E}"/>
              </a:ext>
            </a:extLst>
          </p:cNvPr>
          <p:cNvSpPr/>
          <p:nvPr userDrawn="1"/>
        </p:nvSpPr>
        <p:spPr>
          <a:xfrm>
            <a:off x="-1381492" y="2096101"/>
            <a:ext cx="185737" cy="176213"/>
          </a:xfrm>
          <a:prstGeom prst="rect">
            <a:avLst/>
          </a:prstGeom>
          <a:solidFill>
            <a:srgbClr val="79C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+mj-lt"/>
            </a:endParaRPr>
          </a:p>
        </p:txBody>
      </p:sp>
      <p:sp>
        <p:nvSpPr>
          <p:cNvPr id="24" name="Rectangle 112">
            <a:extLst>
              <a:ext uri="{FF2B5EF4-FFF2-40B4-BE49-F238E27FC236}">
                <a16:creationId xmlns:a16="http://schemas.microsoft.com/office/drawing/2014/main" id="{1EFFC4CE-0356-333F-532B-E42DF6D811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218971" y="1420654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MEDICINA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 dirty="0">
                <a:latin typeface="Arial" panose="020B0604020202020204" pitchFamily="34" charset="0"/>
                <a:cs typeface="Arial" panose="020B0604020202020204" pitchFamily="34" charset="0"/>
              </a:rPr>
              <a:t>RGB 237,33,39</a:t>
            </a:r>
          </a:p>
        </p:txBody>
      </p:sp>
      <p:sp>
        <p:nvSpPr>
          <p:cNvPr id="25" name="Rectangle 112">
            <a:extLst>
              <a:ext uri="{FF2B5EF4-FFF2-40B4-BE49-F238E27FC236}">
                <a16:creationId xmlns:a16="http://schemas.microsoft.com/office/drawing/2014/main" id="{E6473F2D-EEF1-DAA0-A5A9-03ED98849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218971" y="1755177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ECONOMIA</a:t>
            </a:r>
            <a:endParaRPr lang="it-IT" altLang="it-IT" sz="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RGB 150,26,58</a:t>
            </a:r>
            <a:endParaRPr lang="it-IT" altLang="it-IT" sz="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 112">
            <a:extLst>
              <a:ext uri="{FF2B5EF4-FFF2-40B4-BE49-F238E27FC236}">
                <a16:creationId xmlns:a16="http://schemas.microsoft.com/office/drawing/2014/main" id="{6BCC4544-4D16-0247-C90E-EC8817ADF9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218971" y="2089700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INGEGNERIA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RGB 0, 0, 0</a:t>
            </a:r>
            <a:endParaRPr lang="it-IT" altLang="it-IT" sz="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112">
            <a:extLst>
              <a:ext uri="{FF2B5EF4-FFF2-40B4-BE49-F238E27FC236}">
                <a16:creationId xmlns:a16="http://schemas.microsoft.com/office/drawing/2014/main" id="{ABDF39C8-792F-A952-3152-A0694263BE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151167" y="1420654"/>
            <a:ext cx="1063786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GIURISPRUDENZA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RGB 35,73,139</a:t>
            </a:r>
            <a:endParaRPr lang="it-IT" altLang="it-IT" sz="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112">
            <a:extLst>
              <a:ext uri="{FF2B5EF4-FFF2-40B4-BE49-F238E27FC236}">
                <a16:creationId xmlns:a16="http://schemas.microsoft.com/office/drawing/2014/main" id="{52D45312-9748-7C0A-AC9B-C346984E7C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151167" y="1755177"/>
            <a:ext cx="109438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LETTERE</a:t>
            </a: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RGB 203,135,186</a:t>
            </a:r>
            <a:endParaRPr lang="it-IT" altLang="it-IT" sz="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112">
            <a:extLst>
              <a:ext uri="{FF2B5EF4-FFF2-40B4-BE49-F238E27FC236}">
                <a16:creationId xmlns:a16="http://schemas.microsoft.com/office/drawing/2014/main" id="{B2AE4D98-AC7A-D9A5-A6A2-9B83BEB5948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151167" y="2089700"/>
            <a:ext cx="999831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SCIENZE</a:t>
            </a:r>
            <a:endParaRPr lang="it-IT" altLang="it-IT" sz="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it-IT" sz="900" noProof="0">
                <a:latin typeface="Arial" panose="020B0604020202020204" pitchFamily="34" charset="0"/>
                <a:cs typeface="Arial" panose="020B0604020202020204" pitchFamily="34" charset="0"/>
              </a:rPr>
              <a:t>RGB 121,194,90</a:t>
            </a:r>
            <a:endParaRPr lang="it-IT" altLang="it-IT" sz="9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11">
            <a:extLst>
              <a:ext uri="{FF2B5EF4-FFF2-40B4-BE49-F238E27FC236}">
                <a16:creationId xmlns:a16="http://schemas.microsoft.com/office/drawing/2014/main" id="{CC0C08EF-29D7-0650-C582-86E39DA6C42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53976" y="2425616"/>
            <a:ext cx="185359" cy="196510"/>
          </a:xfrm>
          <a:prstGeom prst="rect">
            <a:avLst/>
          </a:prstGeom>
          <a:solidFill>
            <a:srgbClr val="898989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it-IT" altLang="it-IT" sz="1800" noProof="0">
              <a:latin typeface="Circe" panose="020B0502020203020203" pitchFamily="34" charset="0"/>
            </a:endParaRPr>
          </a:p>
        </p:txBody>
      </p:sp>
      <p:sp>
        <p:nvSpPr>
          <p:cNvPr id="17" name="Rectangle 106">
            <a:extLst>
              <a:ext uri="{FF2B5EF4-FFF2-40B4-BE49-F238E27FC236}">
                <a16:creationId xmlns:a16="http://schemas.microsoft.com/office/drawing/2014/main" id="{45719105-1E99-8A29-D547-FF9690AC2CD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199907" y="2424223"/>
            <a:ext cx="214312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altLang="it-IT" sz="900" noProof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GRIGIO GRAFICA</a:t>
            </a:r>
            <a:br>
              <a:rPr lang="it-IT" altLang="it-IT" sz="900" noProof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</a:br>
            <a:r>
              <a:rPr lang="it-IT" altLang="it-IT" sz="900" noProof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RGB 127,127,127</a:t>
            </a:r>
            <a:endParaRPr lang="it-IT" altLang="it-IT" sz="900" noProof="0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8" name="Rectangle 111">
            <a:extLst>
              <a:ext uri="{FF2B5EF4-FFF2-40B4-BE49-F238E27FC236}">
                <a16:creationId xmlns:a16="http://schemas.microsoft.com/office/drawing/2014/main" id="{666785DB-059D-FC2C-963B-ADFABA731A8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54354" y="2775429"/>
            <a:ext cx="185359" cy="196510"/>
          </a:xfrm>
          <a:prstGeom prst="rect">
            <a:avLst/>
          </a:prstGeom>
          <a:solidFill>
            <a:srgbClr val="F0892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it-IT" altLang="it-IT" sz="1800" noProof="0">
              <a:latin typeface="Circe" panose="020B0502020203020203" pitchFamily="34" charset="0"/>
            </a:endParaRPr>
          </a:p>
        </p:txBody>
      </p:sp>
      <p:sp>
        <p:nvSpPr>
          <p:cNvPr id="20" name="Rectangle 106">
            <a:extLst>
              <a:ext uri="{FF2B5EF4-FFF2-40B4-BE49-F238E27FC236}">
                <a16:creationId xmlns:a16="http://schemas.microsoft.com/office/drawing/2014/main" id="{7F765AF5-466A-E30F-67A0-D5E9D2598A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200285" y="2758746"/>
            <a:ext cx="2143125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altLang="it-IT" sz="900" noProof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ARANCIONE</a:t>
            </a:r>
            <a:br>
              <a:rPr lang="it-IT" altLang="it-IT" sz="900" noProof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</a:br>
            <a:r>
              <a:rPr lang="it-IT" altLang="it-IT" sz="900" noProof="0">
                <a:latin typeface="Arial" panose="020B0604020202020204" pitchFamily="34" charset="0"/>
                <a:ea typeface="MS PGothic" pitchFamily="34" charset="-128"/>
                <a:cs typeface="Arial" panose="020B0604020202020204" pitchFamily="34" charset="0"/>
              </a:rPr>
              <a:t>RGB 240,137,34</a:t>
            </a:r>
            <a:endParaRPr lang="it-IT" altLang="it-IT" sz="900" noProof="0" dirty="0">
              <a:latin typeface="Arial" panose="020B0604020202020204" pitchFamily="34" charset="0"/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1" name="Rectangle 111">
            <a:extLst>
              <a:ext uri="{FF2B5EF4-FFF2-40B4-BE49-F238E27FC236}">
                <a16:creationId xmlns:a16="http://schemas.microsoft.com/office/drawing/2014/main" id="{9B864F56-2B1E-7E67-5CA5-AC78971E754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357422" y="2778240"/>
            <a:ext cx="185359" cy="196510"/>
          </a:xfrm>
          <a:prstGeom prst="rect">
            <a:avLst/>
          </a:prstGeom>
          <a:solidFill>
            <a:srgbClr val="1D8BC2"/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endParaRPr lang="it-IT" altLang="it-IT" sz="1800" noProof="0">
              <a:latin typeface="Circe" panose="020B0502020203020203" pitchFamily="34" charset="0"/>
            </a:endParaRP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4D7CB1D1-CACB-867D-010A-A8B9620293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103353" y="2760152"/>
            <a:ext cx="932793" cy="2527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rebuchet MS" pitchFamily="34" charset="0"/>
                <a:ea typeface="MS PGothic" pitchFamily="34" charset="-128"/>
              </a:defRPr>
            </a:lvl9pPr>
          </a:lstStyle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it-IT" altLang="it-IT" sz="900" noProof="0">
                <a:latin typeface="+mj-lt"/>
                <a:ea typeface="MS PGothic" pitchFamily="34" charset="-128"/>
                <a:cs typeface="Tahoma" pitchFamily="34" charset="0"/>
              </a:rPr>
              <a:t>AZZURRO</a:t>
            </a:r>
            <a:br>
              <a:rPr lang="it-IT" altLang="it-IT" sz="900" noProof="0">
                <a:latin typeface="+mj-lt"/>
                <a:ea typeface="MS PGothic" pitchFamily="34" charset="-128"/>
                <a:cs typeface="Tahoma" pitchFamily="34" charset="0"/>
              </a:rPr>
            </a:br>
            <a:r>
              <a:rPr lang="it-IT" altLang="it-IT" sz="900" noProof="0">
                <a:latin typeface="+mj-lt"/>
                <a:ea typeface="MS PGothic" pitchFamily="34" charset="-128"/>
                <a:cs typeface="Tahoma" pitchFamily="34" charset="0"/>
              </a:rPr>
              <a:t>RGB 29,139,194</a:t>
            </a:r>
            <a:endParaRPr lang="it-IT" altLang="it-IT" sz="900" noProof="0" dirty="0">
              <a:latin typeface="+mj-lt"/>
              <a:ea typeface="MS PGothic" pitchFamily="34" charset="-128"/>
              <a:cs typeface="Tahoma" pitchFamily="34" charset="0"/>
            </a:endParaRPr>
          </a:p>
        </p:txBody>
      </p:sp>
      <p:pic>
        <p:nvPicPr>
          <p:cNvPr id="19" name="Immagine 18" descr="Immagine che contiene testo&#10;&#10;Descrizione generata automaticamente">
            <a:extLst>
              <a:ext uri="{FF2B5EF4-FFF2-40B4-BE49-F238E27FC236}">
                <a16:creationId xmlns:a16="http://schemas.microsoft.com/office/drawing/2014/main" id="{E5186588-4AA5-0C4D-4A78-BDC4513AE071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-2473016" y="69845"/>
            <a:ext cx="2308454" cy="549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2" r:id="rId3"/>
    <p:sldLayoutId id="2147483650" r:id="rId4"/>
    <p:sldLayoutId id="2147483651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007D3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 charset="2"/>
        <a:buChar char="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 charset="2"/>
        <a:buChar char="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 charset="2"/>
        <a:buChar char="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 charset="2"/>
        <a:buChar char="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rgbClr val="34893B"/>
        </a:buClr>
        <a:buSzPct val="80000"/>
        <a:buFont typeface="Wingdings 3" charset="2"/>
        <a:buChar char="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12B06-7B10-E1DC-5947-FA274C691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" y="3401862"/>
            <a:ext cx="11210697" cy="164630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0702E66-3615-B9DD-315E-A2695AB43B5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58A74CE6-0F60-FCBF-0D41-1C1674913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14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B0000-0537-19E9-64EB-8466283E97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5FE33BE-40A4-7E7D-D638-ECEDBE868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EAD585-C2A6-2F34-2617-60C1F107E7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BD9686-FEA7-2BD0-117E-47793DC07E0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53A5EEF-6939-CECD-0CB0-E6553F4CFBA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4B86763-560C-B24F-FB10-4EB6637BC26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85A994-D622-47C4-BBB7-EA543E9BA793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200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56119A9-9DFD-F2C4-9614-C20D29EE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0589498-F08F-7558-C6F1-B63C69E9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CC1EEC-6FC4-B54B-67FE-654BB59E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04D961-4526-7877-4426-B1A4528C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81C90E-F82A-964A-A45C-94FA7F27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994-D622-47C4-BBB7-EA543E9BA793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77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4BAF91-430E-65CD-2C95-14F33A611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89EF8A4-D376-B84E-16CC-F0B137DB36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23607AD-35C1-B0D2-EA86-B502DBEBBC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10C68D5-25C6-C825-BC70-6716300C3F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A0ED173-556F-6E83-388B-02BE64FC00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85A994-D622-47C4-BBB7-EA543E9BA793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2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56119A9-9DFD-F2C4-9614-C20D29EE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0589498-F08F-7558-C6F1-B63C69E9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7CC1EEC-6FC4-B54B-67FE-654BB59E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204D961-4526-7877-4426-B1A4528C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81C90E-F82A-964A-A45C-94FA7F27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5A994-D622-47C4-BBB7-EA543E9BA79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091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CF5E18-0526-3FB4-98A9-E1C9F75D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432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A.A. 2015/2016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erché orientarsi&amp;quot;&quot;/&gt;&lt;property id=&quot;20307&quot; value=&quot;308&quot;/&gt;&lt;/object&gt;&lt;object type=&quot;3&quot; unique_id=&quot;10006&quot;&gt;&lt;property id=&quot;20148&quot; value=&quot;5&quot;/&gt;&lt;property id=&quot;20300&quot; value=&quot;Slide 3 - &amp;quot;Tor Vergata ieri&amp;quot;&quot;/&gt;&lt;property id=&quot;20307&quot; value=&quot;260&quot;/&gt;&lt;/object&gt;&lt;object type=&quot;3&quot; unique_id=&quot;10007&quot;&gt;&lt;property id=&quot;20148&quot; value=&quot;5&quot;/&gt;&lt;property id=&quot;20300&quot; value=&quot;Slide 4 - &amp;quot;Tor Vergata oggi&amp;quot;&quot;/&gt;&lt;property id=&quot;20307&quot; value=&quot;309&quot;/&gt;&lt;/object&gt;&lt;object type=&quot;3&quot; unique_id=&quot;10009&quot;&gt;&lt;property id=&quot;20148&quot; value=&quot;5&quot;/&gt;&lt;property id=&quot;20300&quot; value=&quot;Slide 5 - &amp;quot;Perché iscriversi a Tor Vergata?&amp;quot;&quot;/&gt;&lt;property id=&quot;20307&quot; value=&quot;312&quot;/&gt;&lt;/object&gt;&lt;object type=&quot;3&quot; unique_id=&quot;10042&quot;&gt;&lt;property id=&quot;20148&quot; value=&quot;5&quot;/&gt;&lt;property id=&quot;20300&quot; value=&quot;Slide 7 - &amp;quot;Capacità di inserimento occupazionale&amp;quot;&quot;/&gt;&lt;property id=&quot;20307&quot; value=&quot;314&quot;/&gt;&lt;/object&gt;&lt;object type=&quot;3&quot; unique_id=&quot;10566&quot;&gt;&lt;property id=&quot;20148&quot; value=&quot;5&quot;/&gt;&lt;property id=&quot;20300&quot; value=&quot;Slide 10 - &amp;quot;Chi sceglie Ingegneria&amp;quot;&quot;/&gt;&lt;property id=&quot;20307&quot; value=&quot;317&quot;/&gt;&lt;/object&gt;&lt;object type=&quot;3&quot; unique_id=&quot;10567&quot;&gt;&lt;property id=&quot;20148&quot; value=&quot;5&quot;/&gt;&lt;property id=&quot;20300&quot; value=&quot;Slide 11 - &amp;quot;Il ruolo dell’ingegnere&amp;quot;&quot;/&gt;&lt;property id=&quot;20307&quot; value=&quot;318&quot;/&gt;&lt;/object&gt;&lt;object type=&quot;3&quot; unique_id=&quot;10568&quot;&gt;&lt;property id=&quot;20148&quot; value=&quot;5&quot;/&gt;&lt;property id=&quot;20300&quot; value=&quot;Slide 12 - &amp;quot;La sede di Ingegneria&amp;quot;&quot;/&gt;&lt;property id=&quot;20307&quot; value=&quot;319&quot;/&gt;&lt;/object&gt;&lt;object type=&quot;3&quot; unique_id=&quot;10569&quot;&gt;&lt;property id=&quot;20148&quot; value=&quot;5&quot;/&gt;&lt;property id=&quot;20300&quot; value=&quot;Slide 13 - &amp;quot;La sede di Ingegneria&amp;quot;&quot;/&gt;&lt;property id=&quot;20307&quot; value=&quot;320&quot;/&gt;&lt;/object&gt;&lt;object type=&quot;3&quot; unique_id=&quot;10570&quot;&gt;&lt;property id=&quot;20148&quot; value=&quot;5&quot;/&gt;&lt;property id=&quot;20300&quot; value=&quot;Slide 14 - &amp;quot;La sede di Ingegneria&amp;quot;&quot;/&gt;&lt;property id=&quot;20307&quot; value=&quot;321&quot;/&gt;&lt;/object&gt;&lt;object type=&quot;3&quot; unique_id=&quot;10571&quot;&gt;&lt;property id=&quot;20148&quot; value=&quot;5&quot;/&gt;&lt;property id=&quot;20300&quot; value=&quot;Slide 15 - &amp;quot;I percorsi didattici&amp;quot;&quot;/&gt;&lt;property id=&quot;20307&quot; value=&quot;322&quot;/&gt;&lt;/object&gt;&lt;object type=&quot;3&quot; unique_id=&quot;10572&quot;&gt;&lt;property id=&quot;20148&quot; value=&quot;5&quot;/&gt;&lt;property id=&quot;20300&quot; value=&quot;Slide 16 - &amp;quot;L’offerta didattica (Lauree Triennali e a Ciclo Unico)&amp;quot;&quot;/&gt;&lt;property id=&quot;20307&quot; value=&quot;323&quot;/&gt;&lt;/object&gt;&lt;object type=&quot;3&quot; unique_id=&quot;10573&quot;&gt;&lt;property id=&quot;20148&quot; value=&quot;5&quot;/&gt;&lt;property id=&quot;20300&quot; value=&quot;Slide 17 - &amp;quot;L’offerta didattica (Lauree Magistrali)&amp;quot;&quot;/&gt;&lt;property id=&quot;20307&quot; value=&quot;324&quot;/&gt;&lt;/object&gt;&lt;object type=&quot;3&quot; unique_id=&quot;10578&quot;&gt;&lt;property id=&quot;20148&quot; value=&quot;5&quot;/&gt;&lt;property id=&quot;20300&quot; value=&quot;Slide 20 - &amp;quot;Test di ingresso per gli altri corsi di laurea&amp;quot;&quot;/&gt;&lt;property id=&quot;20307&quot; value=&quot;329&quot;/&gt;&lt;/object&gt;&lt;object type=&quot;3&quot; unique_id=&quot;10580&quot;&gt;&lt;property id=&quot;20148&quot; value=&quot;5&quot;/&gt;&lt;property id=&quot;20300&quot; value=&quot;Slide 21 - &amp;quot;Orientamento e Tutoraggio&amp;quot;&quot;/&gt;&lt;property id=&quot;20307&quot; value=&quot;331&quot;/&gt;&lt;/object&gt;&lt;object type=&quot;3&quot; unique_id=&quot;10584&quot;&gt;&lt;property id=&quot;20148&quot; value=&quot;5&quot;/&gt;&lt;property id=&quot;20300&quot; value=&quot;Slide 22 - &amp;quot;Le opinioni degli studenti&amp;quot;&quot;/&gt;&lt;property id=&quot;20307&quot; value=&quot;335&quot;/&gt;&lt;/object&gt;&lt;object type=&quot;3&quot; unique_id=&quot;10585&quot;&gt;&lt;property id=&quot;20148&quot; value=&quot;5&quot;/&gt;&lt;property id=&quot;20300&quot; value=&quot;Slide 23 - &amp;quot;Possibilità occupazionali&amp;quot;&quot;/&gt;&lt;property id=&quot;20307&quot; value=&quot;336&quot;/&gt;&lt;/object&gt;&lt;object type=&quot;3&quot; unique_id=&quot;10783&quot;&gt;&lt;property id=&quot;20148&quot; value=&quot;5&quot;/&gt;&lt;property id=&quot;20300&quot; value=&quot;Slide 6 - &amp;quot;Valutazione della ricerca&amp;quot;&quot;/&gt;&lt;property id=&quot;20307&quot; value=&quot;339&quot;/&gt;&lt;/object&gt;&lt;object type=&quot;3&quot; unique_id=&quot;10784&quot;&gt;&lt;property id=&quot;20148&quot; value=&quot;5&quot;/&gt;&lt;property id=&quot;20300&quot; value=&quot;Slide 8 - &amp;quot;Scegliere un percorso di studio&amp;quot;&quot;/&gt;&lt;property id=&quot;20307&quot; value=&quot;340&quot;/&gt;&lt;/object&gt;&lt;object type=&quot;3&quot; unique_id=&quot;10785&quot;&gt;&lt;property id=&quot;20148&quot; value=&quot;5&quot;/&gt;&lt;property id=&quot;20300&quot; value=&quot;Slide 9 - &amp;quot;Ingegneria&amp;quot;&quot;/&gt;&lt;property id=&quot;20307&quot; value=&quot;341&quot;/&gt;&lt;/object&gt;&lt;object type=&quot;3&quot; unique_id=&quot;10786&quot;&gt;&lt;property id=&quot;20148&quot; value=&quot;5&quot;/&gt;&lt;property id=&quot;20300&quot; value=&quot;Slide 24 - &amp;quot;Riferimenti&amp;quot;&quot;/&gt;&lt;property id=&quot;20307&quot; value=&quot;342&quot;/&gt;&lt;/object&gt;&lt;object type=&quot;3&quot; unique_id=&quot;10831&quot;&gt;&lt;property id=&quot;20148&quot; value=&quot;5&quot;/&gt;&lt;property id=&quot;20300&quot; value=&quot;Slide 19 - &amp;quot;Test di ingresso per Edile – Architettura&amp;quot;&quot;/&gt;&lt;property id=&quot;20307&quot; value=&quot;344&quot;/&gt;&lt;/object&gt;&lt;object type=&quot;3&quot; unique_id=&quot;11004&quot;&gt;&lt;property id=&quot;20148&quot; value=&quot;5&quot;/&gt;&lt;property id=&quot;20300&quot; value=&quot;Slide 18 - &amp;quot;Test di ingresso&amp;quot;&quot;/&gt;&lt;property id=&quot;20307&quot; value=&quot;345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Sfaccettatura">
  <a:themeElements>
    <a:clrScheme name="Colori Tor Vergata">
      <a:dk1>
        <a:srgbClr val="000000"/>
      </a:dk1>
      <a:lt1>
        <a:srgbClr val="FFFFFF"/>
      </a:lt1>
      <a:dk2>
        <a:srgbClr val="000000"/>
      </a:dk2>
      <a:lt2>
        <a:srgbClr val="7F7F7F"/>
      </a:lt2>
      <a:accent1>
        <a:srgbClr val="007D34"/>
      </a:accent1>
      <a:accent2>
        <a:srgbClr val="F98922"/>
      </a:accent2>
      <a:accent3>
        <a:srgbClr val="FFFFFF"/>
      </a:accent3>
      <a:accent4>
        <a:srgbClr val="000000"/>
      </a:accent4>
      <a:accent5>
        <a:srgbClr val="1D8BC2"/>
      </a:accent5>
      <a:accent6>
        <a:srgbClr val="7F7F7F"/>
      </a:accent6>
      <a:hlink>
        <a:srgbClr val="007D34"/>
      </a:hlink>
      <a:folHlink>
        <a:srgbClr val="7F7F7F"/>
      </a:folHlink>
    </a:clrScheme>
    <a:fontScheme name="Caratteri TorVergata">
      <a:majorFont>
        <a:latin typeface="Circe"/>
        <a:ea typeface=""/>
        <a:cs typeface=""/>
      </a:majorFont>
      <a:minorFont>
        <a:latin typeface="Circe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>
    <a:spDef>
      <a:spPr>
        <a:noFill/>
        <a:ln>
          <a:solidFill>
            <a:srgbClr val="898989"/>
          </a:solidFill>
        </a:ln>
      </a:spPr>
      <a:bodyPr rtlCol="0" anchor="ctr"/>
      <a:lstStyle>
        <a:defPPr algn="l">
          <a:defRPr sz="140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c2c908a-a07d-4cac-8e16-b3afa39179c0">
      <Terms xmlns="http://schemas.microsoft.com/office/infopath/2007/PartnerControls"/>
    </lcf76f155ced4ddcb4097134ff3c332f>
    <TaxCatchAll xmlns="af27f4f9-a966-402c-b167-42797591d91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BD8E9BD231E8449C5B02FFFC904B17" ma:contentTypeVersion="17" ma:contentTypeDescription="Creare un nuovo documento." ma:contentTypeScope="" ma:versionID="26d9f487d3adf35548f1d603e8fb4818">
  <xsd:schema xmlns:xsd="http://www.w3.org/2001/XMLSchema" xmlns:xs="http://www.w3.org/2001/XMLSchema" xmlns:p="http://schemas.microsoft.com/office/2006/metadata/properties" xmlns:ns2="fc2c908a-a07d-4cac-8e16-b3afa39179c0" xmlns:ns3="af27f4f9-a966-402c-b167-42797591d91b" targetNamespace="http://schemas.microsoft.com/office/2006/metadata/properties" ma:root="true" ma:fieldsID="c61e30d12394cc81306abb7729ef1bd4" ns2:_="" ns3:_="">
    <xsd:import namespace="fc2c908a-a07d-4cac-8e16-b3afa39179c0"/>
    <xsd:import namespace="af27f4f9-a966-402c-b167-42797591d9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2c908a-a07d-4cac-8e16-b3afa39179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Tag immagine" ma:readOnly="false" ma:fieldId="{5cf76f15-5ced-4ddc-b409-7134ff3c332f}" ma:taxonomyMulti="true" ma:sspId="1013fbc9-b00e-4d37-9f0b-4b76e146b3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27f4f9-a966-402c-b167-42797591d91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ce19352-7865-43d1-b986-da73fd9cf04a}" ma:internalName="TaxCatchAll" ma:showField="CatchAllData" ma:web="af27f4f9-a966-402c-b167-42797591d9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B4B71D-2B27-406B-A849-6E7D458952C4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fc2c908a-a07d-4cac-8e16-b3afa39179c0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af27f4f9-a966-402c-b167-42797591d91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A6CE3C0-022D-400F-8C28-A459E63F8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2c908a-a07d-4cac-8e16-b3afa39179c0"/>
    <ds:schemaRef ds:uri="af27f4f9-a966-402c-b167-42797591d9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4DB6E06-4FEE-4D1B-BE36-EDB1131568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24817</TotalTime>
  <Words>6</Words>
  <Application>Microsoft Macintosh PowerPoint</Application>
  <PresentationFormat>Widescreen</PresentationFormat>
  <Paragraphs>6</Paragraphs>
  <Slides>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Circe</vt:lpstr>
      <vt:lpstr>Arial</vt:lpstr>
      <vt:lpstr>Wingdings 3</vt:lpstr>
      <vt:lpstr>Sfaccettatura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>Max.Schiraldi@uniroma2.eu</Manager>
  <Company>Università degli Studi di Roma Tor Vergata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Università degli Studi di Roma Tor Vergata</dc:title>
  <dc:subject>FORMAT; TEMPLATE; SCHEMA</dc:subject>
  <dc:creator>Max.Schiraldi@uniroma2.eu</dc:creator>
  <cp:keywords>Università degli Studi di Roma Tor Vergata</cp:keywords>
  <dc:description>Università degli Studi di Roma Tor Vergata</dc:description>
  <cp:lastModifiedBy>Riccardo Pierluigi</cp:lastModifiedBy>
  <cp:revision>360</cp:revision>
  <dcterms:created xsi:type="dcterms:W3CDTF">2014-06-03T13:46:59Z</dcterms:created>
  <dcterms:modified xsi:type="dcterms:W3CDTF">2023-07-07T07:10:54Z</dcterms:modified>
  <cp:category>FORMAT;TEMPLATE;SCHEMA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0x0101003CBD8E9BD231E8449C5B02FFFC904B17</vt:lpwstr>
  </property>
  <property fmtid="{D5CDD505-2E9C-101B-9397-08002B2CF9AE}" pid="3" name="MediaServiceImageTags">
    <vt:lpwstr/>
  </property>
</Properties>
</file>