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2879725" cy="2160588"/>
  <p:notesSz cx="6858000" cy="9144000"/>
  <p:defaultTextStyle>
    <a:defPPr>
      <a:defRPr lang="en-US"/>
    </a:defPPr>
    <a:lvl1pPr marL="0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9768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9537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9303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9070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8839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8607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98376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98142" algn="l" defTabSz="5995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>
      <p:cViewPr varScale="1">
        <p:scale>
          <a:sx n="345" d="100"/>
          <a:sy n="345" d="100"/>
        </p:scale>
        <p:origin x="1974" y="258"/>
      </p:cViewPr>
      <p:guideLst>
        <p:guide orient="horz" pos="681"/>
        <p:guide pos="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1" y="671185"/>
            <a:ext cx="2447767" cy="463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62" y="1224336"/>
            <a:ext cx="2015808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9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9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8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9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98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5854" y="161548"/>
            <a:ext cx="485955" cy="3440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94" y="161548"/>
            <a:ext cx="1409865" cy="3440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0" y="1388381"/>
            <a:ext cx="2447767" cy="429116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480" y="915754"/>
            <a:ext cx="2447767" cy="47262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97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95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993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90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88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86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983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9814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88" y="504140"/>
            <a:ext cx="1271879" cy="142588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860" y="504140"/>
            <a:ext cx="1271879" cy="142588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9" y="483632"/>
            <a:ext cx="1272378" cy="20155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768" indent="0">
              <a:buNone/>
              <a:defRPr sz="1300" b="1"/>
            </a:lvl2pPr>
            <a:lvl3pPr marL="599537" indent="0">
              <a:buNone/>
              <a:defRPr sz="1200" b="1"/>
            </a:lvl3pPr>
            <a:lvl4pPr marL="899303" indent="0">
              <a:buNone/>
              <a:defRPr sz="900" b="1"/>
            </a:lvl4pPr>
            <a:lvl5pPr marL="1199070" indent="0">
              <a:buNone/>
              <a:defRPr sz="900" b="1"/>
            </a:lvl5pPr>
            <a:lvl6pPr marL="1498839" indent="0">
              <a:buNone/>
              <a:defRPr sz="900" b="1"/>
            </a:lvl6pPr>
            <a:lvl7pPr marL="1798607" indent="0">
              <a:buNone/>
              <a:defRPr sz="900" b="1"/>
            </a:lvl7pPr>
            <a:lvl8pPr marL="2098376" indent="0">
              <a:buNone/>
              <a:defRPr sz="900" b="1"/>
            </a:lvl8pPr>
            <a:lvl9pPr marL="239814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9" y="685187"/>
            <a:ext cx="1272378" cy="124484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2864" y="483632"/>
            <a:ext cx="1272879" cy="20155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768" indent="0">
              <a:buNone/>
              <a:defRPr sz="1300" b="1"/>
            </a:lvl2pPr>
            <a:lvl3pPr marL="599537" indent="0">
              <a:buNone/>
              <a:defRPr sz="1200" b="1"/>
            </a:lvl3pPr>
            <a:lvl4pPr marL="899303" indent="0">
              <a:buNone/>
              <a:defRPr sz="900" b="1"/>
            </a:lvl4pPr>
            <a:lvl5pPr marL="1199070" indent="0">
              <a:buNone/>
              <a:defRPr sz="900" b="1"/>
            </a:lvl5pPr>
            <a:lvl6pPr marL="1498839" indent="0">
              <a:buNone/>
              <a:defRPr sz="900" b="1"/>
            </a:lvl6pPr>
            <a:lvl7pPr marL="1798607" indent="0">
              <a:buNone/>
              <a:defRPr sz="900" b="1"/>
            </a:lvl7pPr>
            <a:lvl8pPr marL="2098376" indent="0">
              <a:buNone/>
              <a:defRPr sz="900" b="1"/>
            </a:lvl8pPr>
            <a:lvl9pPr marL="2398142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2864" y="685187"/>
            <a:ext cx="1272879" cy="124484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94" y="86027"/>
            <a:ext cx="947410" cy="36609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900" y="86027"/>
            <a:ext cx="1609847" cy="18440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94" y="452126"/>
            <a:ext cx="947410" cy="1477902"/>
          </a:xfrm>
        </p:spPr>
        <p:txBody>
          <a:bodyPr/>
          <a:lstStyle>
            <a:lvl1pPr marL="0" indent="0">
              <a:buNone/>
              <a:defRPr sz="900"/>
            </a:lvl1pPr>
            <a:lvl2pPr marL="299768" indent="0">
              <a:buNone/>
              <a:defRPr sz="700"/>
            </a:lvl2pPr>
            <a:lvl3pPr marL="599537" indent="0">
              <a:buNone/>
              <a:defRPr sz="600"/>
            </a:lvl3pPr>
            <a:lvl4pPr marL="899303" indent="0">
              <a:buNone/>
              <a:defRPr sz="600"/>
            </a:lvl4pPr>
            <a:lvl5pPr marL="1199070" indent="0">
              <a:buNone/>
              <a:defRPr sz="600"/>
            </a:lvl5pPr>
            <a:lvl6pPr marL="1498839" indent="0">
              <a:buNone/>
              <a:defRPr sz="600"/>
            </a:lvl6pPr>
            <a:lvl7pPr marL="1798607" indent="0">
              <a:buNone/>
              <a:defRPr sz="600"/>
            </a:lvl7pPr>
            <a:lvl8pPr marL="2098376" indent="0">
              <a:buNone/>
              <a:defRPr sz="600"/>
            </a:lvl8pPr>
            <a:lvl9pPr marL="239814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51" y="1512414"/>
            <a:ext cx="1727835" cy="17854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451" y="193054"/>
            <a:ext cx="1727835" cy="1296353"/>
          </a:xfrm>
        </p:spPr>
        <p:txBody>
          <a:bodyPr/>
          <a:lstStyle>
            <a:lvl1pPr marL="0" indent="0">
              <a:buNone/>
              <a:defRPr sz="2100"/>
            </a:lvl1pPr>
            <a:lvl2pPr marL="299768" indent="0">
              <a:buNone/>
              <a:defRPr sz="1800"/>
            </a:lvl2pPr>
            <a:lvl3pPr marL="599537" indent="0">
              <a:buNone/>
              <a:defRPr sz="1600"/>
            </a:lvl3pPr>
            <a:lvl4pPr marL="899303" indent="0">
              <a:buNone/>
              <a:defRPr sz="1300"/>
            </a:lvl4pPr>
            <a:lvl5pPr marL="1199070" indent="0">
              <a:buNone/>
              <a:defRPr sz="1300"/>
            </a:lvl5pPr>
            <a:lvl6pPr marL="1498839" indent="0">
              <a:buNone/>
              <a:defRPr sz="1300"/>
            </a:lvl6pPr>
            <a:lvl7pPr marL="1798607" indent="0">
              <a:buNone/>
              <a:defRPr sz="1300"/>
            </a:lvl7pPr>
            <a:lvl8pPr marL="2098376" indent="0">
              <a:buNone/>
              <a:defRPr sz="1300"/>
            </a:lvl8pPr>
            <a:lvl9pPr marL="239814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451" y="1690962"/>
            <a:ext cx="1727835" cy="253568"/>
          </a:xfrm>
        </p:spPr>
        <p:txBody>
          <a:bodyPr/>
          <a:lstStyle>
            <a:lvl1pPr marL="0" indent="0">
              <a:buNone/>
              <a:defRPr sz="900"/>
            </a:lvl1pPr>
            <a:lvl2pPr marL="299768" indent="0">
              <a:buNone/>
              <a:defRPr sz="700"/>
            </a:lvl2pPr>
            <a:lvl3pPr marL="599537" indent="0">
              <a:buNone/>
              <a:defRPr sz="600"/>
            </a:lvl3pPr>
            <a:lvl4pPr marL="899303" indent="0">
              <a:buNone/>
              <a:defRPr sz="600"/>
            </a:lvl4pPr>
            <a:lvl5pPr marL="1199070" indent="0">
              <a:buNone/>
              <a:defRPr sz="600"/>
            </a:lvl5pPr>
            <a:lvl6pPr marL="1498839" indent="0">
              <a:buNone/>
              <a:defRPr sz="600"/>
            </a:lvl6pPr>
            <a:lvl7pPr marL="1798607" indent="0">
              <a:buNone/>
              <a:defRPr sz="600"/>
            </a:lvl7pPr>
            <a:lvl8pPr marL="2098376" indent="0">
              <a:buNone/>
              <a:defRPr sz="600"/>
            </a:lvl8pPr>
            <a:lvl9pPr marL="239814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90" y="86526"/>
            <a:ext cx="2591752" cy="360098"/>
          </a:xfrm>
          <a:prstGeom prst="rect">
            <a:avLst/>
          </a:prstGeom>
        </p:spPr>
        <p:txBody>
          <a:bodyPr vert="horz" lIns="59954" tIns="29978" rIns="59954" bIns="299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90" y="504140"/>
            <a:ext cx="2591752" cy="1425889"/>
          </a:xfrm>
          <a:prstGeom prst="rect">
            <a:avLst/>
          </a:prstGeom>
        </p:spPr>
        <p:txBody>
          <a:bodyPr vert="horz" lIns="59954" tIns="29978" rIns="59954" bIns="299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988" y="2002548"/>
            <a:ext cx="671937" cy="115032"/>
          </a:xfrm>
          <a:prstGeom prst="rect">
            <a:avLst/>
          </a:prstGeom>
        </p:spPr>
        <p:txBody>
          <a:bodyPr vert="horz" lIns="59954" tIns="29978" rIns="59954" bIns="2997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3908" y="2002548"/>
            <a:ext cx="911913" cy="115032"/>
          </a:xfrm>
          <a:prstGeom prst="rect">
            <a:avLst/>
          </a:prstGeom>
        </p:spPr>
        <p:txBody>
          <a:bodyPr vert="horz" lIns="59954" tIns="29978" rIns="59954" bIns="2997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3804" y="2002548"/>
            <a:ext cx="671937" cy="115032"/>
          </a:xfrm>
          <a:prstGeom prst="rect">
            <a:avLst/>
          </a:prstGeom>
        </p:spPr>
        <p:txBody>
          <a:bodyPr vert="horz" lIns="59954" tIns="29978" rIns="59954" bIns="2997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9537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827" indent="-224827" algn="l" defTabSz="599537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7123" indent="-187355" algn="l" defTabSz="59953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9418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87" indent="-149885" algn="l" defTabSz="599537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955" indent="-149885" algn="l" defTabSz="599537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8722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491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259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8026" indent="-149885" algn="l" defTabSz="599537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9768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9537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9303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070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8839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8607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8376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8142" algn="l" defTabSz="59953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24972" y="97072"/>
            <a:ext cx="827619" cy="1943815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b="1" dirty="0">
                <a:latin typeface="Arial" pitchFamily="34" charset="0"/>
                <a:cs typeface="Arial" pitchFamily="34" charset="0"/>
              </a:rPr>
              <a:t>Form Designer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68391" y="97072"/>
            <a:ext cx="743071" cy="194381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Manager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52592" y="668782"/>
            <a:ext cx="111579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52591" y="691496"/>
            <a:ext cx="1086027" cy="541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Update, Delete</a:t>
            </a:r>
            <a:b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62079" y="1412007"/>
            <a:ext cx="1086027" cy="628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Update, Delete</a:t>
            </a:r>
            <a:br>
              <a:rPr lang="en-CA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ValueSet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952592" y="1469176"/>
            <a:ext cx="111579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A05AFCB-176E-411D-8F54-3F7328DC8DF9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 McKenzie</cp:lastModifiedBy>
  <cp:revision>20</cp:revision>
  <dcterms:created xsi:type="dcterms:W3CDTF">2013-03-28T19:32:28Z</dcterms:created>
  <dcterms:modified xsi:type="dcterms:W3CDTF">2018-08-29T00:01:36Z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