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4319588" cy="3240088"/>
  <p:notesSz cx="6858000" cy="9144000"/>
  <p:defaultTextStyle>
    <a:defPPr>
      <a:defRPr lang="en-US"/>
    </a:defPPr>
    <a:lvl1pPr marL="0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9729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9457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9184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8911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8640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98368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98097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97822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>
      <p:cViewPr varScale="1">
        <p:scale>
          <a:sx n="238" d="100"/>
          <a:sy n="238" d="100"/>
        </p:scale>
        <p:origin x="1698" y="174"/>
      </p:cViewPr>
      <p:guideLst>
        <p:guide orient="horz" pos="1021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72" y="1006532"/>
            <a:ext cx="3671650" cy="694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42" y="1836053"/>
            <a:ext cx="3023712" cy="828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9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9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8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9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9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8782" y="242260"/>
            <a:ext cx="728932" cy="51601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91" y="242260"/>
            <a:ext cx="2114798" cy="51601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21" y="2082060"/>
            <a:ext cx="3671650" cy="643518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21" y="1373292"/>
            <a:ext cx="3671650" cy="70876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99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945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9918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89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86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9836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9809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978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83" y="756022"/>
            <a:ext cx="1907818" cy="2138308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792" y="756022"/>
            <a:ext cx="1907818" cy="2138308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84" y="725271"/>
            <a:ext cx="1908568" cy="30225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299729" indent="0">
              <a:buNone/>
              <a:defRPr sz="1400" b="1"/>
            </a:lvl2pPr>
            <a:lvl3pPr marL="599457" indent="0">
              <a:buNone/>
              <a:defRPr sz="1200" b="1"/>
            </a:lvl3pPr>
            <a:lvl4pPr marL="899184" indent="0">
              <a:buNone/>
              <a:defRPr sz="900" b="1"/>
            </a:lvl4pPr>
            <a:lvl5pPr marL="1198911" indent="0">
              <a:buNone/>
              <a:defRPr sz="900" b="1"/>
            </a:lvl5pPr>
            <a:lvl6pPr marL="1498640" indent="0">
              <a:buNone/>
              <a:defRPr sz="900" b="1"/>
            </a:lvl6pPr>
            <a:lvl7pPr marL="1798368" indent="0">
              <a:buNone/>
              <a:defRPr sz="900" b="1"/>
            </a:lvl7pPr>
            <a:lvl8pPr marL="2098097" indent="0">
              <a:buNone/>
              <a:defRPr sz="900" b="1"/>
            </a:lvl8pPr>
            <a:lvl9pPr marL="239782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84" y="1027530"/>
            <a:ext cx="1908568" cy="186680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295" y="725271"/>
            <a:ext cx="1909318" cy="30225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299729" indent="0">
              <a:buNone/>
              <a:defRPr sz="1400" b="1"/>
            </a:lvl2pPr>
            <a:lvl3pPr marL="599457" indent="0">
              <a:buNone/>
              <a:defRPr sz="1200" b="1"/>
            </a:lvl3pPr>
            <a:lvl4pPr marL="899184" indent="0">
              <a:buNone/>
              <a:defRPr sz="900" b="1"/>
            </a:lvl4pPr>
            <a:lvl5pPr marL="1198911" indent="0">
              <a:buNone/>
              <a:defRPr sz="900" b="1"/>
            </a:lvl5pPr>
            <a:lvl6pPr marL="1498640" indent="0">
              <a:buNone/>
              <a:defRPr sz="900" b="1"/>
            </a:lvl6pPr>
            <a:lvl7pPr marL="1798368" indent="0">
              <a:buNone/>
              <a:defRPr sz="900" b="1"/>
            </a:lvl7pPr>
            <a:lvl8pPr marL="2098097" indent="0">
              <a:buNone/>
              <a:defRPr sz="900" b="1"/>
            </a:lvl8pPr>
            <a:lvl9pPr marL="239782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295" y="1027530"/>
            <a:ext cx="1909318" cy="186680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91" y="129007"/>
            <a:ext cx="1421115" cy="54901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850" y="129010"/>
            <a:ext cx="2414770" cy="27653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991" y="678023"/>
            <a:ext cx="1421115" cy="2216310"/>
          </a:xfrm>
        </p:spPr>
        <p:txBody>
          <a:bodyPr/>
          <a:lstStyle>
            <a:lvl1pPr marL="0" indent="0">
              <a:buNone/>
              <a:defRPr sz="900"/>
            </a:lvl1pPr>
            <a:lvl2pPr marL="299729" indent="0">
              <a:buNone/>
              <a:defRPr sz="800"/>
            </a:lvl2pPr>
            <a:lvl3pPr marL="599457" indent="0">
              <a:buNone/>
              <a:defRPr sz="600"/>
            </a:lvl3pPr>
            <a:lvl4pPr marL="899184" indent="0">
              <a:buNone/>
              <a:defRPr sz="600"/>
            </a:lvl4pPr>
            <a:lvl5pPr marL="1198911" indent="0">
              <a:buNone/>
              <a:defRPr sz="600"/>
            </a:lvl5pPr>
            <a:lvl6pPr marL="1498640" indent="0">
              <a:buNone/>
              <a:defRPr sz="600"/>
            </a:lvl6pPr>
            <a:lvl7pPr marL="1798368" indent="0">
              <a:buNone/>
              <a:defRPr sz="600"/>
            </a:lvl7pPr>
            <a:lvl8pPr marL="2098097" indent="0">
              <a:buNone/>
              <a:defRPr sz="600"/>
            </a:lvl8pPr>
            <a:lvl9pPr marL="23978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76" y="2268064"/>
            <a:ext cx="2591753" cy="26775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676" y="289510"/>
            <a:ext cx="2591753" cy="1944053"/>
          </a:xfrm>
        </p:spPr>
        <p:txBody>
          <a:bodyPr/>
          <a:lstStyle>
            <a:lvl1pPr marL="0" indent="0">
              <a:buNone/>
              <a:defRPr sz="2100"/>
            </a:lvl1pPr>
            <a:lvl2pPr marL="299729" indent="0">
              <a:buNone/>
              <a:defRPr sz="1800"/>
            </a:lvl2pPr>
            <a:lvl3pPr marL="599457" indent="0">
              <a:buNone/>
              <a:defRPr sz="1700"/>
            </a:lvl3pPr>
            <a:lvl4pPr marL="899184" indent="0">
              <a:buNone/>
              <a:defRPr sz="1400"/>
            </a:lvl4pPr>
            <a:lvl5pPr marL="1198911" indent="0">
              <a:buNone/>
              <a:defRPr sz="1400"/>
            </a:lvl5pPr>
            <a:lvl6pPr marL="1498640" indent="0">
              <a:buNone/>
              <a:defRPr sz="1400"/>
            </a:lvl6pPr>
            <a:lvl7pPr marL="1798368" indent="0">
              <a:buNone/>
              <a:defRPr sz="1400"/>
            </a:lvl7pPr>
            <a:lvl8pPr marL="2098097" indent="0">
              <a:buNone/>
              <a:defRPr sz="1400"/>
            </a:lvl8pPr>
            <a:lvl9pPr marL="2397822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76" y="2535822"/>
            <a:ext cx="2591753" cy="380260"/>
          </a:xfrm>
        </p:spPr>
        <p:txBody>
          <a:bodyPr/>
          <a:lstStyle>
            <a:lvl1pPr marL="0" indent="0">
              <a:buNone/>
              <a:defRPr sz="900"/>
            </a:lvl1pPr>
            <a:lvl2pPr marL="299729" indent="0">
              <a:buNone/>
              <a:defRPr sz="800"/>
            </a:lvl2pPr>
            <a:lvl3pPr marL="599457" indent="0">
              <a:buNone/>
              <a:defRPr sz="600"/>
            </a:lvl3pPr>
            <a:lvl4pPr marL="899184" indent="0">
              <a:buNone/>
              <a:defRPr sz="600"/>
            </a:lvl4pPr>
            <a:lvl5pPr marL="1198911" indent="0">
              <a:buNone/>
              <a:defRPr sz="600"/>
            </a:lvl5pPr>
            <a:lvl6pPr marL="1498640" indent="0">
              <a:buNone/>
              <a:defRPr sz="600"/>
            </a:lvl6pPr>
            <a:lvl7pPr marL="1798368" indent="0">
              <a:buNone/>
              <a:defRPr sz="600"/>
            </a:lvl7pPr>
            <a:lvl8pPr marL="2098097" indent="0">
              <a:buNone/>
              <a:defRPr sz="600"/>
            </a:lvl8pPr>
            <a:lvl9pPr marL="23978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85" y="129757"/>
            <a:ext cx="3887629" cy="540015"/>
          </a:xfrm>
          <a:prstGeom prst="rect">
            <a:avLst/>
          </a:prstGeom>
        </p:spPr>
        <p:txBody>
          <a:bodyPr vert="horz" lIns="59942" tIns="29973" rIns="59942" bIns="2997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85" y="756022"/>
            <a:ext cx="3887629" cy="2138308"/>
          </a:xfrm>
          <a:prstGeom prst="rect">
            <a:avLst/>
          </a:prstGeom>
        </p:spPr>
        <p:txBody>
          <a:bodyPr vert="horz" lIns="59942" tIns="29973" rIns="59942" bIns="299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982" y="3003084"/>
            <a:ext cx="1007905" cy="172506"/>
          </a:xfrm>
          <a:prstGeom prst="rect">
            <a:avLst/>
          </a:prstGeom>
        </p:spPr>
        <p:txBody>
          <a:bodyPr vert="horz" lIns="59942" tIns="29973" rIns="59942" bIns="29973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862" y="3003084"/>
            <a:ext cx="1367870" cy="172506"/>
          </a:xfrm>
          <a:prstGeom prst="rect">
            <a:avLst/>
          </a:prstGeom>
        </p:spPr>
        <p:txBody>
          <a:bodyPr vert="horz" lIns="59942" tIns="29973" rIns="59942" bIns="29973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5708" y="3003084"/>
            <a:ext cx="1007905" cy="172506"/>
          </a:xfrm>
          <a:prstGeom prst="rect">
            <a:avLst/>
          </a:prstGeom>
        </p:spPr>
        <p:txBody>
          <a:bodyPr vert="horz" lIns="59942" tIns="29973" rIns="59942" bIns="2997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9457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798" indent="-224798" algn="l" defTabSz="59945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59" indent="-187331" algn="l" defTabSz="59945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9319" indent="-149865" algn="l" defTabSz="599457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49048" indent="-149865" algn="l" defTabSz="599457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8776" indent="-149865" algn="l" defTabSz="599457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8503" indent="-149865" algn="l" defTabSz="59945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48232" indent="-149865" algn="l" defTabSz="59945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47960" indent="-149865" algn="l" defTabSz="59945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47687" indent="-149865" algn="l" defTabSz="59945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9729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9457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9184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8911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8640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8368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98097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7822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4903" y="19844"/>
            <a:ext cx="827619" cy="3200400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b="1" dirty="0">
                <a:latin typeface="Arial" pitchFamily="34" charset="0"/>
                <a:cs typeface="Arial" pitchFamily="34" charset="0"/>
              </a:rPr>
              <a:t>Form Filler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70932" y="19844"/>
            <a:ext cx="914762" cy="119985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Form Manager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2523" y="19844"/>
            <a:ext cx="1086027" cy="62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Search, Populate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82523" y="769811"/>
            <a:ext cx="1086027" cy="39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ValueSet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882523" y="819748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882523" y="2706020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882523" y="103019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973526" y="1277340"/>
            <a:ext cx="912168" cy="799904"/>
          </a:xfrm>
          <a:prstGeom prst="rect">
            <a:avLst/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Form Response 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968550" y="2648884"/>
            <a:ext cx="917145" cy="514224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Form  </a:t>
            </a:r>
            <a:r>
              <a:rPr lang="en-CA" dirty="0" err="1">
                <a:latin typeface="Arial" pitchFamily="34" charset="0"/>
                <a:cs typeface="Arial" pitchFamily="34" charset="0"/>
              </a:rPr>
              <a:t>Archiver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2523" y="1311233"/>
            <a:ext cx="1086027" cy="62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Query, Create, Update, Extract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QuestionnaireResponse</a:t>
            </a:r>
            <a:endParaRPr lang="en-CA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2523" y="2682833"/>
            <a:ext cx="1086027" cy="514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QuestionnaireResponse</a:t>
            </a:r>
            <a:endParaRPr lang="en-CA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82523" y="1315244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79316" y="2133876"/>
            <a:ext cx="906378" cy="457088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Form Receiver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882523" y="2153444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57170" y="2077244"/>
            <a:ext cx="1086027" cy="62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Process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QuestionnaireResponse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477F8A0-ADBB-45A4-9F90-A5F9F1918DBA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V="1">
            <a:off x="2737641" y="1825345"/>
            <a:ext cx="685128" cy="38902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EC92E8-EA1E-45E7-BF2D-448553DADAF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885694" y="2362420"/>
            <a:ext cx="389022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84EB4F8-D762-4AF0-93E9-F4467A26EB79}"/>
              </a:ext>
            </a:extLst>
          </p:cNvPr>
          <p:cNvSpPr/>
          <p:nvPr/>
        </p:nvSpPr>
        <p:spPr>
          <a:xfrm>
            <a:off x="3274717" y="1672522"/>
            <a:ext cx="1066800" cy="685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Extract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QuestionnaireResponse</a:t>
            </a:r>
            <a:endParaRPr lang="en-CA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A05AFCB-176E-411D-8F54-3F7328DC8DF9}">
  <ds:schemaRefs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25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Lloyd McKenzie</cp:lastModifiedBy>
  <cp:revision>25</cp:revision>
  <dcterms:created xsi:type="dcterms:W3CDTF">2013-03-28T19:32:28Z</dcterms:created>
  <dcterms:modified xsi:type="dcterms:W3CDTF">2018-08-29T00:04:45Z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