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2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12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44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6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2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1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7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C30F84-43FF-4AB4-8DDB-C3437D94DF1B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AE8DE6-D4AA-439C-9AFF-C628FA38D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7DEB-96C3-0E1C-0C58-577485B3C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</a:t>
            </a:r>
            <a:r>
              <a:rPr lang="mk-MK" dirty="0"/>
              <a:t> </a:t>
            </a:r>
            <a:r>
              <a:rPr lang="en-US" dirty="0"/>
              <a:t>in Astro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D0CE4-47FF-1981-7703-0B8642340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Ѓорги Нечовски 211177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2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8C88-BDAC-BD1C-9B31-33B43639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Што е </a:t>
            </a:r>
            <a:r>
              <a:rPr lang="en-US" dirty="0"/>
              <a:t>Astro?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F6B1-2605-8333-EBB6-E4AC6830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framework</a:t>
            </a:r>
          </a:p>
          <a:p>
            <a:r>
              <a:rPr lang="mk-MK" dirty="0"/>
              <a:t>Сите .</a:t>
            </a:r>
            <a:r>
              <a:rPr lang="en-US" dirty="0"/>
              <a:t>astro files </a:t>
            </a:r>
            <a:r>
              <a:rPr lang="mk-MK" dirty="0"/>
              <a:t>ги компајлира на сервер и ги испраќа до корисникот</a:t>
            </a:r>
          </a:p>
          <a:p>
            <a:r>
              <a:rPr lang="mk-MK" dirty="0"/>
              <a:t>Можност за користење на повеќе </a:t>
            </a:r>
            <a:r>
              <a:rPr lang="en-US" dirty="0"/>
              <a:t>frontend frameworks</a:t>
            </a:r>
            <a:r>
              <a:rPr lang="mk-MK" dirty="0"/>
              <a:t> (</a:t>
            </a:r>
            <a:r>
              <a:rPr lang="en-US" dirty="0"/>
              <a:t>React, Vue, Svelte </a:t>
            </a:r>
            <a:r>
              <a:rPr lang="en-US" dirty="0" err="1"/>
              <a:t>etc</a:t>
            </a:r>
            <a:r>
              <a:rPr lang="en-US" dirty="0"/>
              <a:t>) </a:t>
            </a:r>
            <a:r>
              <a:rPr lang="mk-MK" dirty="0"/>
              <a:t>заедно со него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02A-AFBC-1712-845B-0A90AAA0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489" y="628650"/>
            <a:ext cx="10018713" cy="1752599"/>
          </a:xfrm>
        </p:spPr>
        <p:txBody>
          <a:bodyPr/>
          <a:lstStyle/>
          <a:p>
            <a:r>
              <a:rPr lang="mk-MK" dirty="0"/>
              <a:t>Структура на фајлови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B04E8-F310-8B89-5FC9-C2EF9D85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6697665" cy="3124201"/>
          </a:xfrm>
        </p:spPr>
        <p:txBody>
          <a:bodyPr/>
          <a:lstStyle/>
          <a:p>
            <a:r>
              <a:rPr lang="mk-MK" dirty="0"/>
              <a:t>Страната е изработена со мешање на </a:t>
            </a:r>
            <a:r>
              <a:rPr lang="en-US" dirty="0"/>
              <a:t>React</a:t>
            </a:r>
            <a:r>
              <a:rPr lang="mk-MK" dirty="0"/>
              <a:t>, </a:t>
            </a:r>
            <a:r>
              <a:rPr lang="en-US" dirty="0"/>
              <a:t>Vue</a:t>
            </a:r>
            <a:r>
              <a:rPr lang="mk-MK" dirty="0"/>
              <a:t> и </a:t>
            </a:r>
            <a:r>
              <a:rPr lang="en-US" dirty="0"/>
              <a:t>Astro </a:t>
            </a:r>
            <a:r>
              <a:rPr lang="mk-MK" dirty="0"/>
              <a:t>фајлови</a:t>
            </a:r>
            <a:r>
              <a:rPr lang="en-US" dirty="0"/>
              <a:t>.</a:t>
            </a:r>
            <a:endParaRPr lang="mk-MK" dirty="0"/>
          </a:p>
          <a:p>
            <a:pPr lvl="1"/>
            <a:r>
              <a:rPr lang="mk-MK" dirty="0"/>
              <a:t>Поделено е на повеќе </a:t>
            </a:r>
            <a:r>
              <a:rPr lang="en-US" dirty="0"/>
              <a:t>frameworks </a:t>
            </a:r>
            <a:r>
              <a:rPr lang="mk-MK" dirty="0"/>
              <a:t>за да се истражи силата на </a:t>
            </a:r>
            <a:r>
              <a:rPr lang="en-US" dirty="0"/>
              <a:t>Astro</a:t>
            </a:r>
          </a:p>
          <a:p>
            <a:r>
              <a:rPr lang="en-US" dirty="0"/>
              <a:t> </a:t>
            </a:r>
            <a:r>
              <a:rPr lang="mk-MK" dirty="0"/>
              <a:t>Рачно изработен </a:t>
            </a:r>
            <a:r>
              <a:rPr lang="en-US" dirty="0"/>
              <a:t>Observer – listener pattern</a:t>
            </a:r>
            <a:r>
              <a:rPr lang="mk-MK" dirty="0"/>
              <a:t> во </a:t>
            </a:r>
            <a:r>
              <a:rPr lang="en-US" dirty="0" err="1"/>
              <a:t>Javascript</a:t>
            </a:r>
            <a:endParaRPr lang="en-US" dirty="0"/>
          </a:p>
          <a:p>
            <a:endParaRPr lang="mk-M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D0D1A-C612-E2BD-4E1C-7BB57FE6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368" y="56679"/>
            <a:ext cx="334374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6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2347-F5AD-0426-E745-E90D5227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Структура на страницата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08F7-9D8B-412D-5345-9AFFED1D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Страната е поделена на 4 главни делови:</a:t>
            </a:r>
          </a:p>
          <a:p>
            <a:pPr lvl="1"/>
            <a:r>
              <a:rPr lang="en-US" dirty="0"/>
              <a:t>Grid (React component)</a:t>
            </a:r>
          </a:p>
          <a:p>
            <a:pPr lvl="1"/>
            <a:r>
              <a:rPr lang="en-US" dirty="0"/>
              <a:t>Work menu (React + Vue components)</a:t>
            </a:r>
          </a:p>
          <a:p>
            <a:pPr lvl="1"/>
            <a:r>
              <a:rPr lang="en-US" dirty="0"/>
              <a:t>Context Menu (React component)</a:t>
            </a:r>
          </a:p>
          <a:p>
            <a:pPr lvl="1"/>
            <a:r>
              <a:rPr lang="en-US" dirty="0"/>
              <a:t>Help modal (Vue component)</a:t>
            </a:r>
          </a:p>
        </p:txBody>
      </p:sp>
    </p:spTree>
    <p:extLst>
      <p:ext uri="{BB962C8B-B14F-4D97-AF65-F5344CB8AC3E}">
        <p14:creationId xmlns:p14="http://schemas.microsoft.com/office/powerpoint/2010/main" val="309868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5B3E-5BAC-78EC-82EA-B80E5AE9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</a:t>
            </a:r>
            <a:r>
              <a:rPr lang="mk-MK" dirty="0"/>
              <a:t>компонента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340D-6251-3998-AAF4-42AC29F26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mk-MK" dirty="0"/>
              <a:t>Најважниот дел во апликацијата</a:t>
            </a:r>
          </a:p>
          <a:p>
            <a:r>
              <a:rPr lang="mk-MK" dirty="0"/>
              <a:t>Подржава повеќе функции:</a:t>
            </a:r>
          </a:p>
          <a:p>
            <a:pPr lvl="1"/>
            <a:r>
              <a:rPr lang="mk-MK" dirty="0"/>
              <a:t>Пишување во посебни ќелии</a:t>
            </a:r>
          </a:p>
          <a:p>
            <a:pPr lvl="1"/>
            <a:r>
              <a:rPr lang="mk-MK" dirty="0"/>
              <a:t>Менување на големината на ќелиите</a:t>
            </a:r>
          </a:p>
          <a:p>
            <a:pPr lvl="1"/>
            <a:r>
              <a:rPr lang="mk-MK" dirty="0"/>
              <a:t>Генерирање на повеќе ќелии (</a:t>
            </a:r>
            <a:r>
              <a:rPr lang="en-US" dirty="0"/>
              <a:t>infinite grid)</a:t>
            </a:r>
            <a:endParaRPr lang="mk-MK" dirty="0"/>
          </a:p>
          <a:p>
            <a:pPr lvl="1"/>
            <a:r>
              <a:rPr lang="mk-MK" dirty="0"/>
              <a:t>Менување на стилот на ќелиите</a:t>
            </a:r>
          </a:p>
          <a:p>
            <a:pPr lvl="1"/>
            <a:r>
              <a:rPr lang="mk-MK" dirty="0"/>
              <a:t>Пресметување на вредности користејќи </a:t>
            </a:r>
            <a:r>
              <a:rPr lang="en-US" dirty="0"/>
              <a:t>Excel like </a:t>
            </a:r>
            <a:r>
              <a:rPr lang="mk-MK" dirty="0"/>
              <a:t>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5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5440-5CC2-5661-F084-CBDAAC7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Menu </a:t>
            </a:r>
            <a:r>
              <a:rPr lang="mk-MK" dirty="0"/>
              <a:t>компонента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3FF1-4E63-565D-227A-4313D5681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Компонента која ги менува стиловите на ќелиите</a:t>
            </a:r>
          </a:p>
          <a:p>
            <a:r>
              <a:rPr lang="mk-MK" dirty="0"/>
              <a:t>Поделена на повеќе помали компоненти</a:t>
            </a:r>
          </a:p>
          <a:p>
            <a:pPr lvl="1"/>
            <a:r>
              <a:rPr lang="mk-MK" dirty="0"/>
              <a:t>Менување на боја на позадина и текст</a:t>
            </a:r>
          </a:p>
          <a:p>
            <a:pPr lvl="1"/>
            <a:r>
              <a:rPr lang="mk-MK" dirty="0"/>
              <a:t>Менување </a:t>
            </a:r>
            <a:r>
              <a:rPr lang="en-US" dirty="0"/>
              <a:t>Font</a:t>
            </a:r>
          </a:p>
          <a:p>
            <a:pPr lvl="1"/>
            <a:r>
              <a:rPr lang="mk-MK" dirty="0"/>
              <a:t>Позиционирање на текст</a:t>
            </a:r>
          </a:p>
          <a:p>
            <a:pPr lvl="1"/>
            <a:r>
              <a:rPr lang="en-US" dirty="0"/>
              <a:t>Export </a:t>
            </a:r>
            <a:r>
              <a:rPr lang="mk-MK" dirty="0"/>
              <a:t>и </a:t>
            </a:r>
            <a:r>
              <a:rPr lang="en-US" dirty="0"/>
              <a:t>Import </a:t>
            </a:r>
            <a:r>
              <a:rPr lang="mk-MK" dirty="0"/>
              <a:t>на </a:t>
            </a:r>
            <a:r>
              <a:rPr lang="en-US" dirty="0"/>
              <a:t>CSV </a:t>
            </a:r>
            <a:r>
              <a:rPr lang="mk-MK" dirty="0"/>
              <a:t>документи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2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E156-BF68-F5F0-72D4-022FDD81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Подржани функции од </a:t>
            </a:r>
            <a:r>
              <a:rPr lang="en-US" dirty="0"/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2615-5CA8-3522-2CE9-A0EFB2C7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638551"/>
          </a:xfrm>
        </p:spPr>
        <p:txBody>
          <a:bodyPr>
            <a:normAutofit/>
          </a:bodyPr>
          <a:lstStyle/>
          <a:p>
            <a:r>
              <a:rPr lang="mk-MK" dirty="0"/>
              <a:t>Оваа страница подржува неколку функции од </a:t>
            </a:r>
            <a:r>
              <a:rPr lang="en-US" dirty="0"/>
              <a:t>Excel: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Average</a:t>
            </a:r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Count, CountA</a:t>
            </a:r>
          </a:p>
          <a:p>
            <a:pPr lvl="1"/>
            <a:r>
              <a:rPr lang="en-US" dirty="0"/>
              <a:t>Product</a:t>
            </a:r>
          </a:p>
          <a:p>
            <a:pPr lvl="1"/>
            <a:r>
              <a:rPr lang="en-US" dirty="0" err="1"/>
              <a:t>Stdev</a:t>
            </a:r>
            <a:r>
              <a:rPr lang="en-US" dirty="0"/>
              <a:t>, Median</a:t>
            </a:r>
          </a:p>
          <a:p>
            <a:pPr lvl="1"/>
            <a:r>
              <a:rPr lang="en-US" dirty="0" err="1"/>
              <a:t>Concat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65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1400-C1F8-01AC-9B66-E3D9C7CD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Потенцијални подобрувања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733A-1CAE-F1A1-DE1B-D72BCB8E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Поради што </a:t>
            </a:r>
            <a:r>
              <a:rPr lang="en-US" dirty="0"/>
              <a:t>Grid </a:t>
            </a:r>
            <a:r>
              <a:rPr lang="mk-MK" dirty="0"/>
              <a:t>компонентата е направена во </a:t>
            </a:r>
            <a:r>
              <a:rPr lang="en-US" dirty="0"/>
              <a:t>React,</a:t>
            </a:r>
            <a:r>
              <a:rPr lang="mk-MK" dirty="0"/>
              <a:t> нејзините перформанси не се секогаш најдобри</a:t>
            </a:r>
          </a:p>
          <a:p>
            <a:r>
              <a:rPr lang="mk-MK" dirty="0"/>
              <a:t>Промена на некои компоненти во чисти </a:t>
            </a:r>
            <a:r>
              <a:rPr lang="en-US" dirty="0"/>
              <a:t>.astro  </a:t>
            </a:r>
            <a:r>
              <a:rPr lang="mk-MK" dirty="0"/>
              <a:t>фајлови</a:t>
            </a:r>
          </a:p>
          <a:p>
            <a:r>
              <a:rPr lang="mk-MK" dirty="0"/>
              <a:t>Подобар </a:t>
            </a:r>
            <a:r>
              <a:rPr lang="en-US" dirty="0"/>
              <a:t>decoupling </a:t>
            </a:r>
            <a:r>
              <a:rPr lang="mk-MK" dirty="0"/>
              <a:t>на </a:t>
            </a:r>
            <a:r>
              <a:rPr lang="en-US" dirty="0"/>
              <a:t>React effects</a:t>
            </a:r>
            <a:r>
              <a:rPr lang="mk-MK" dirty="0"/>
              <a:t> низ апликацијата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46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CC9A-CA45-1443-0FBC-F6B05175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Заклучок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8D302-4ABF-FBC6-0A07-B612AB79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Апликацијата беше интересен проект за изушување на нови начини за како работи </a:t>
            </a:r>
            <a:r>
              <a:rPr lang="en-US" dirty="0"/>
              <a:t>JavaScript</a:t>
            </a:r>
          </a:p>
          <a:p>
            <a:r>
              <a:rPr lang="en-US" dirty="0"/>
              <a:t>Astro </a:t>
            </a:r>
            <a:r>
              <a:rPr lang="mk-MK" dirty="0"/>
              <a:t>е прекрасен </a:t>
            </a:r>
            <a:r>
              <a:rPr lang="en-US" dirty="0"/>
              <a:t>framework </a:t>
            </a:r>
            <a:r>
              <a:rPr lang="mk-MK" dirty="0"/>
              <a:t>за поделба на една апликација на многу полесно одржливи компоненти</a:t>
            </a:r>
          </a:p>
          <a:p>
            <a:r>
              <a:rPr lang="en-US" dirty="0"/>
              <a:t>Astro </a:t>
            </a:r>
            <a:r>
              <a:rPr lang="mk-MK" dirty="0"/>
              <a:t>предобро ги подобрува иницијалните перформанси на една страница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24A05-4735-61D7-5C5A-4C879723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492" y="228413"/>
            <a:ext cx="344853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6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38</TotalTime>
  <Words>283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Excel in Astro</vt:lpstr>
      <vt:lpstr>Што е Astro?</vt:lpstr>
      <vt:lpstr>Структура на фајлови</vt:lpstr>
      <vt:lpstr>Структура на страницата</vt:lpstr>
      <vt:lpstr>Grid компонента</vt:lpstr>
      <vt:lpstr>Work Menu компонента</vt:lpstr>
      <vt:lpstr>Подржани функции од Excel</vt:lpstr>
      <vt:lpstr>Потенцијални подобрувања</vt:lpstr>
      <vt:lpstr>Заклучок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Gjorgi Nechovski</dc:creator>
  <cp:lastModifiedBy>Gjorgi Nechovski</cp:lastModifiedBy>
  <cp:revision>1</cp:revision>
  <dcterms:created xsi:type="dcterms:W3CDTF">2025-06-15T11:20:14Z</dcterms:created>
  <dcterms:modified xsi:type="dcterms:W3CDTF">2025-06-15T11:58:24Z</dcterms:modified>
</cp:coreProperties>
</file>