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9" r:id="rId12"/>
    <p:sldId id="280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17"/>
    <a:srgbClr val="E8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9" autoAdjust="0"/>
    <p:restoredTop sz="94598" autoAdjust="0"/>
  </p:normalViewPr>
  <p:slideViewPr>
    <p:cSldViewPr>
      <p:cViewPr varScale="1">
        <p:scale>
          <a:sx n="132" d="100"/>
          <a:sy n="132" d="100"/>
        </p:scale>
        <p:origin x="19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CAF26-EB20-4B93-91A9-5E2EF7190D72}" type="doc">
      <dgm:prSet loTypeId="urn:microsoft.com/office/officeart/2005/8/layout/orgChart1" loCatId="hierarchy" qsTypeId="urn:microsoft.com/office/officeart/2005/8/quickstyle/3d2" qsCatId="3D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D8A34110-36A3-4E20-89C1-EA0BC05C6374}">
      <dgm:prSet phldrT="[Текст]"/>
      <dgm:spPr>
        <a:gradFill flip="none" rotWithShape="0">
          <a:gsLst>
            <a:gs pos="0">
              <a:schemeClr val="accent4">
                <a:tint val="66000"/>
                <a:satMod val="160000"/>
              </a:schemeClr>
            </a:gs>
            <a:gs pos="50000">
              <a:schemeClr val="accent4">
                <a:tint val="44500"/>
                <a:satMod val="160000"/>
              </a:schemeClr>
            </a:gs>
            <a:gs pos="100000">
              <a:schemeClr val="accent4"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ru-RU" dirty="0"/>
            <a:t>Программное обеспечение</a:t>
          </a:r>
        </a:p>
      </dgm:t>
    </dgm:pt>
    <dgm:pt modelId="{BA6F7DB4-F8CE-4675-B8B2-CB3704655670}" type="parTrans" cxnId="{CA076D96-0F9B-421C-8BDB-5D86947C2067}">
      <dgm:prSet/>
      <dgm:spPr/>
      <dgm:t>
        <a:bodyPr/>
        <a:lstStyle/>
        <a:p>
          <a:endParaRPr lang="ru-RU"/>
        </a:p>
      </dgm:t>
    </dgm:pt>
    <dgm:pt modelId="{3877A8CD-BB14-4C74-B9BB-4AEF80A044F8}" type="sibTrans" cxnId="{CA076D96-0F9B-421C-8BDB-5D86947C2067}">
      <dgm:prSet/>
      <dgm:spPr/>
      <dgm:t>
        <a:bodyPr/>
        <a:lstStyle/>
        <a:p>
          <a:endParaRPr lang="ru-RU"/>
        </a:p>
      </dgm:t>
    </dgm:pt>
    <dgm:pt modelId="{F71CC91F-7635-4A3A-8DF1-CCA1715C3FFF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/>
            <a:t>Прикладное ПО</a:t>
          </a:r>
        </a:p>
      </dgm:t>
    </dgm:pt>
    <dgm:pt modelId="{B740FDEA-4486-428F-968C-B8B66C7B3629}" type="parTrans" cxnId="{2C24E60D-E68B-4F1C-9144-E31D126DBFDC}">
      <dgm:prSet/>
      <dgm:spPr/>
      <dgm:t>
        <a:bodyPr/>
        <a:lstStyle/>
        <a:p>
          <a:endParaRPr lang="ru-RU"/>
        </a:p>
      </dgm:t>
    </dgm:pt>
    <dgm:pt modelId="{B57A049B-E1F9-4082-9D0F-1ED95CE02CBD}" type="sibTrans" cxnId="{2C24E60D-E68B-4F1C-9144-E31D126DBFDC}">
      <dgm:prSet/>
      <dgm:spPr/>
      <dgm:t>
        <a:bodyPr/>
        <a:lstStyle/>
        <a:p>
          <a:endParaRPr lang="ru-RU"/>
        </a:p>
      </dgm:t>
    </dgm:pt>
    <dgm:pt modelId="{4BCA1EF2-36D8-4523-877D-92146881CE0A}">
      <dgm:prSet phldrT="[Текст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dirty="0"/>
            <a:t>Системное ПО</a:t>
          </a:r>
        </a:p>
      </dgm:t>
    </dgm:pt>
    <dgm:pt modelId="{B42C83D7-13A8-4195-8EC8-EB1678F31B6E}" type="parTrans" cxnId="{447E46D8-FFC1-440C-A76F-7465E489FAF1}">
      <dgm:prSet/>
      <dgm:spPr/>
      <dgm:t>
        <a:bodyPr/>
        <a:lstStyle/>
        <a:p>
          <a:endParaRPr lang="ru-RU"/>
        </a:p>
      </dgm:t>
    </dgm:pt>
    <dgm:pt modelId="{450FDD74-C3C1-4313-8F8A-87B843C07844}" type="sibTrans" cxnId="{447E46D8-FFC1-440C-A76F-7465E489FAF1}">
      <dgm:prSet/>
      <dgm:spPr/>
      <dgm:t>
        <a:bodyPr/>
        <a:lstStyle/>
        <a:p>
          <a:endParaRPr lang="ru-RU"/>
        </a:p>
      </dgm:t>
    </dgm:pt>
    <dgm:pt modelId="{20269938-ACF9-4B47-B7DB-2CCD8A4AB5D0}" type="pres">
      <dgm:prSet presAssocID="{F56CAF26-EB20-4B93-91A9-5E2EF7190D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9A16C9-1905-4E46-A90D-12E96C98C9E4}" type="pres">
      <dgm:prSet presAssocID="{D8A34110-36A3-4E20-89C1-EA0BC05C6374}" presName="hierRoot1" presStyleCnt="0">
        <dgm:presLayoutVars>
          <dgm:hierBranch val="init"/>
        </dgm:presLayoutVars>
      </dgm:prSet>
      <dgm:spPr/>
    </dgm:pt>
    <dgm:pt modelId="{CC1C5303-3A06-48AF-8127-A43FF66E40B6}" type="pres">
      <dgm:prSet presAssocID="{D8A34110-36A3-4E20-89C1-EA0BC05C6374}" presName="rootComposite1" presStyleCnt="0"/>
      <dgm:spPr/>
    </dgm:pt>
    <dgm:pt modelId="{D265DE24-BBE5-4785-8FD8-F2F823E2696E}" type="pres">
      <dgm:prSet presAssocID="{D8A34110-36A3-4E20-89C1-EA0BC05C6374}" presName="rootText1" presStyleLbl="node0" presStyleIdx="0" presStyleCnt="1">
        <dgm:presLayoutVars>
          <dgm:chPref val="3"/>
        </dgm:presLayoutVars>
      </dgm:prSet>
      <dgm:spPr/>
    </dgm:pt>
    <dgm:pt modelId="{026882B3-7837-4DAE-9044-E91A68929264}" type="pres">
      <dgm:prSet presAssocID="{D8A34110-36A3-4E20-89C1-EA0BC05C6374}" presName="rootConnector1" presStyleLbl="node1" presStyleIdx="0" presStyleCnt="0"/>
      <dgm:spPr/>
    </dgm:pt>
    <dgm:pt modelId="{EFF5CC39-8231-4AB5-946D-40AE184D5A39}" type="pres">
      <dgm:prSet presAssocID="{D8A34110-36A3-4E20-89C1-EA0BC05C6374}" presName="hierChild2" presStyleCnt="0"/>
      <dgm:spPr/>
    </dgm:pt>
    <dgm:pt modelId="{F042355A-1853-41D3-A7F7-B6C7722A922A}" type="pres">
      <dgm:prSet presAssocID="{B740FDEA-4486-428F-968C-B8B66C7B3629}" presName="Name37" presStyleLbl="parChTrans1D2" presStyleIdx="0" presStyleCnt="2"/>
      <dgm:spPr/>
    </dgm:pt>
    <dgm:pt modelId="{07F1C16C-BF2D-4696-82E6-F48D772324AD}" type="pres">
      <dgm:prSet presAssocID="{F71CC91F-7635-4A3A-8DF1-CCA1715C3FFF}" presName="hierRoot2" presStyleCnt="0">
        <dgm:presLayoutVars>
          <dgm:hierBranch val="init"/>
        </dgm:presLayoutVars>
      </dgm:prSet>
      <dgm:spPr/>
    </dgm:pt>
    <dgm:pt modelId="{28ECF9A9-A2F2-430E-9700-065694C3583D}" type="pres">
      <dgm:prSet presAssocID="{F71CC91F-7635-4A3A-8DF1-CCA1715C3FFF}" presName="rootComposite" presStyleCnt="0"/>
      <dgm:spPr/>
    </dgm:pt>
    <dgm:pt modelId="{C780ACBA-1D37-4894-8A15-CE87CB1E17FF}" type="pres">
      <dgm:prSet presAssocID="{F71CC91F-7635-4A3A-8DF1-CCA1715C3FFF}" presName="rootText" presStyleLbl="node2" presStyleIdx="0" presStyleCnt="2">
        <dgm:presLayoutVars>
          <dgm:chPref val="3"/>
        </dgm:presLayoutVars>
      </dgm:prSet>
      <dgm:spPr/>
    </dgm:pt>
    <dgm:pt modelId="{6F3F13A3-B9A1-43ED-AEF9-AFBED888F990}" type="pres">
      <dgm:prSet presAssocID="{F71CC91F-7635-4A3A-8DF1-CCA1715C3FFF}" presName="rootConnector" presStyleLbl="node2" presStyleIdx="0" presStyleCnt="2"/>
      <dgm:spPr/>
    </dgm:pt>
    <dgm:pt modelId="{7572602A-C6CB-4B5C-83E0-DEC14D6A853B}" type="pres">
      <dgm:prSet presAssocID="{F71CC91F-7635-4A3A-8DF1-CCA1715C3FFF}" presName="hierChild4" presStyleCnt="0"/>
      <dgm:spPr/>
    </dgm:pt>
    <dgm:pt modelId="{3C1E7877-6A5C-4A30-ACFB-4DF4D7D08211}" type="pres">
      <dgm:prSet presAssocID="{F71CC91F-7635-4A3A-8DF1-CCA1715C3FFF}" presName="hierChild5" presStyleCnt="0"/>
      <dgm:spPr/>
    </dgm:pt>
    <dgm:pt modelId="{6127BCE3-D93E-4CD5-BEE0-DC3E4BF11A6B}" type="pres">
      <dgm:prSet presAssocID="{B42C83D7-13A8-4195-8EC8-EB1678F31B6E}" presName="Name37" presStyleLbl="parChTrans1D2" presStyleIdx="1" presStyleCnt="2"/>
      <dgm:spPr/>
    </dgm:pt>
    <dgm:pt modelId="{512C2D3C-C1C0-45C1-8064-8D2DF29D0BC8}" type="pres">
      <dgm:prSet presAssocID="{4BCA1EF2-36D8-4523-877D-92146881CE0A}" presName="hierRoot2" presStyleCnt="0">
        <dgm:presLayoutVars>
          <dgm:hierBranch val="init"/>
        </dgm:presLayoutVars>
      </dgm:prSet>
      <dgm:spPr/>
    </dgm:pt>
    <dgm:pt modelId="{102CFA3C-1918-4AA5-B7A1-1F36AF0589F8}" type="pres">
      <dgm:prSet presAssocID="{4BCA1EF2-36D8-4523-877D-92146881CE0A}" presName="rootComposite" presStyleCnt="0"/>
      <dgm:spPr/>
    </dgm:pt>
    <dgm:pt modelId="{8E61B768-07D0-4778-83EF-DF9813D35759}" type="pres">
      <dgm:prSet presAssocID="{4BCA1EF2-36D8-4523-877D-92146881CE0A}" presName="rootText" presStyleLbl="node2" presStyleIdx="1" presStyleCnt="2">
        <dgm:presLayoutVars>
          <dgm:chPref val="3"/>
        </dgm:presLayoutVars>
      </dgm:prSet>
      <dgm:spPr/>
    </dgm:pt>
    <dgm:pt modelId="{54867B77-DA2A-48AC-99FC-790BB09415C8}" type="pres">
      <dgm:prSet presAssocID="{4BCA1EF2-36D8-4523-877D-92146881CE0A}" presName="rootConnector" presStyleLbl="node2" presStyleIdx="1" presStyleCnt="2"/>
      <dgm:spPr/>
    </dgm:pt>
    <dgm:pt modelId="{2E3BEAF9-DC6A-4668-B05F-BB7527727ED3}" type="pres">
      <dgm:prSet presAssocID="{4BCA1EF2-36D8-4523-877D-92146881CE0A}" presName="hierChild4" presStyleCnt="0"/>
      <dgm:spPr/>
    </dgm:pt>
    <dgm:pt modelId="{5FDBA3D3-BE84-4ED0-81D3-AB6B716E8150}" type="pres">
      <dgm:prSet presAssocID="{4BCA1EF2-36D8-4523-877D-92146881CE0A}" presName="hierChild5" presStyleCnt="0"/>
      <dgm:spPr/>
    </dgm:pt>
    <dgm:pt modelId="{80522791-D68D-4D3A-BE55-4A5449BF9918}" type="pres">
      <dgm:prSet presAssocID="{D8A34110-36A3-4E20-89C1-EA0BC05C6374}" presName="hierChild3" presStyleCnt="0"/>
      <dgm:spPr/>
    </dgm:pt>
  </dgm:ptLst>
  <dgm:cxnLst>
    <dgm:cxn modelId="{2C24E60D-E68B-4F1C-9144-E31D126DBFDC}" srcId="{D8A34110-36A3-4E20-89C1-EA0BC05C6374}" destId="{F71CC91F-7635-4A3A-8DF1-CCA1715C3FFF}" srcOrd="0" destOrd="0" parTransId="{B740FDEA-4486-428F-968C-B8B66C7B3629}" sibTransId="{B57A049B-E1F9-4082-9D0F-1ED95CE02CBD}"/>
    <dgm:cxn modelId="{4880F22D-E7C0-4516-BE1C-085204FF0ACA}" type="presOf" srcId="{F71CC91F-7635-4A3A-8DF1-CCA1715C3FFF}" destId="{6F3F13A3-B9A1-43ED-AEF9-AFBED888F990}" srcOrd="1" destOrd="0" presId="urn:microsoft.com/office/officeart/2005/8/layout/orgChart1"/>
    <dgm:cxn modelId="{F9817E3C-0979-4FAB-B643-7A496AC021A6}" type="presOf" srcId="{4BCA1EF2-36D8-4523-877D-92146881CE0A}" destId="{54867B77-DA2A-48AC-99FC-790BB09415C8}" srcOrd="1" destOrd="0" presId="urn:microsoft.com/office/officeart/2005/8/layout/orgChart1"/>
    <dgm:cxn modelId="{630F8F59-DD24-48FA-B51B-39D3FA13A8C5}" type="presOf" srcId="{D8A34110-36A3-4E20-89C1-EA0BC05C6374}" destId="{026882B3-7837-4DAE-9044-E91A68929264}" srcOrd="1" destOrd="0" presId="urn:microsoft.com/office/officeart/2005/8/layout/orgChart1"/>
    <dgm:cxn modelId="{9646557F-DB5E-4F8D-91C3-C2223AD51ADB}" type="presOf" srcId="{B740FDEA-4486-428F-968C-B8B66C7B3629}" destId="{F042355A-1853-41D3-A7F7-B6C7722A922A}" srcOrd="0" destOrd="0" presId="urn:microsoft.com/office/officeart/2005/8/layout/orgChart1"/>
    <dgm:cxn modelId="{CA076D96-0F9B-421C-8BDB-5D86947C2067}" srcId="{F56CAF26-EB20-4B93-91A9-5E2EF7190D72}" destId="{D8A34110-36A3-4E20-89C1-EA0BC05C6374}" srcOrd="0" destOrd="0" parTransId="{BA6F7DB4-F8CE-4675-B8B2-CB3704655670}" sibTransId="{3877A8CD-BB14-4C74-B9BB-4AEF80A044F8}"/>
    <dgm:cxn modelId="{DCE60EB6-6EF3-42D9-9D7B-42C215AE0E24}" type="presOf" srcId="{4BCA1EF2-36D8-4523-877D-92146881CE0A}" destId="{8E61B768-07D0-4778-83EF-DF9813D35759}" srcOrd="0" destOrd="0" presId="urn:microsoft.com/office/officeart/2005/8/layout/orgChart1"/>
    <dgm:cxn modelId="{2CEDEECB-1397-4AA2-9918-59DB34C950FA}" type="presOf" srcId="{F56CAF26-EB20-4B93-91A9-5E2EF7190D72}" destId="{20269938-ACF9-4B47-B7DB-2CCD8A4AB5D0}" srcOrd="0" destOrd="0" presId="urn:microsoft.com/office/officeart/2005/8/layout/orgChart1"/>
    <dgm:cxn modelId="{95D34ED0-B858-462F-A607-EA06E82D9D3E}" type="presOf" srcId="{D8A34110-36A3-4E20-89C1-EA0BC05C6374}" destId="{D265DE24-BBE5-4785-8FD8-F2F823E2696E}" srcOrd="0" destOrd="0" presId="urn:microsoft.com/office/officeart/2005/8/layout/orgChart1"/>
    <dgm:cxn modelId="{447E46D8-FFC1-440C-A76F-7465E489FAF1}" srcId="{D8A34110-36A3-4E20-89C1-EA0BC05C6374}" destId="{4BCA1EF2-36D8-4523-877D-92146881CE0A}" srcOrd="1" destOrd="0" parTransId="{B42C83D7-13A8-4195-8EC8-EB1678F31B6E}" sibTransId="{450FDD74-C3C1-4313-8F8A-87B843C07844}"/>
    <dgm:cxn modelId="{394F10DD-9EA4-49D3-AB84-7264046F6DED}" type="presOf" srcId="{B42C83D7-13A8-4195-8EC8-EB1678F31B6E}" destId="{6127BCE3-D93E-4CD5-BEE0-DC3E4BF11A6B}" srcOrd="0" destOrd="0" presId="urn:microsoft.com/office/officeart/2005/8/layout/orgChart1"/>
    <dgm:cxn modelId="{D11A2EDE-580E-478E-9DC0-E425D9182B72}" type="presOf" srcId="{F71CC91F-7635-4A3A-8DF1-CCA1715C3FFF}" destId="{C780ACBA-1D37-4894-8A15-CE87CB1E17FF}" srcOrd="0" destOrd="0" presId="urn:microsoft.com/office/officeart/2005/8/layout/orgChart1"/>
    <dgm:cxn modelId="{FDC03594-C291-4B11-AE21-56F805C98C03}" type="presParOf" srcId="{20269938-ACF9-4B47-B7DB-2CCD8A4AB5D0}" destId="{CF9A16C9-1905-4E46-A90D-12E96C98C9E4}" srcOrd="0" destOrd="0" presId="urn:microsoft.com/office/officeart/2005/8/layout/orgChart1"/>
    <dgm:cxn modelId="{DBFF01A4-13F7-4B10-828B-48E94C321223}" type="presParOf" srcId="{CF9A16C9-1905-4E46-A90D-12E96C98C9E4}" destId="{CC1C5303-3A06-48AF-8127-A43FF66E40B6}" srcOrd="0" destOrd="0" presId="urn:microsoft.com/office/officeart/2005/8/layout/orgChart1"/>
    <dgm:cxn modelId="{0991812C-22D6-4D7A-A03C-139AEF133819}" type="presParOf" srcId="{CC1C5303-3A06-48AF-8127-A43FF66E40B6}" destId="{D265DE24-BBE5-4785-8FD8-F2F823E2696E}" srcOrd="0" destOrd="0" presId="urn:microsoft.com/office/officeart/2005/8/layout/orgChart1"/>
    <dgm:cxn modelId="{7FE5EA74-0AF9-45D2-B658-A70FF47D6478}" type="presParOf" srcId="{CC1C5303-3A06-48AF-8127-A43FF66E40B6}" destId="{026882B3-7837-4DAE-9044-E91A68929264}" srcOrd="1" destOrd="0" presId="urn:microsoft.com/office/officeart/2005/8/layout/orgChart1"/>
    <dgm:cxn modelId="{B39D6C67-411D-4BA1-B9B0-D962C9C66C15}" type="presParOf" srcId="{CF9A16C9-1905-4E46-A90D-12E96C98C9E4}" destId="{EFF5CC39-8231-4AB5-946D-40AE184D5A39}" srcOrd="1" destOrd="0" presId="urn:microsoft.com/office/officeart/2005/8/layout/orgChart1"/>
    <dgm:cxn modelId="{99BA379C-82DA-4F3F-9074-489739618C06}" type="presParOf" srcId="{EFF5CC39-8231-4AB5-946D-40AE184D5A39}" destId="{F042355A-1853-41D3-A7F7-B6C7722A922A}" srcOrd="0" destOrd="0" presId="urn:microsoft.com/office/officeart/2005/8/layout/orgChart1"/>
    <dgm:cxn modelId="{03E97D74-165F-4978-AABE-44B4D4BC7172}" type="presParOf" srcId="{EFF5CC39-8231-4AB5-946D-40AE184D5A39}" destId="{07F1C16C-BF2D-4696-82E6-F48D772324AD}" srcOrd="1" destOrd="0" presId="urn:microsoft.com/office/officeart/2005/8/layout/orgChart1"/>
    <dgm:cxn modelId="{7512F535-3265-4F58-9195-9178D6C0F90E}" type="presParOf" srcId="{07F1C16C-BF2D-4696-82E6-F48D772324AD}" destId="{28ECF9A9-A2F2-430E-9700-065694C3583D}" srcOrd="0" destOrd="0" presId="urn:microsoft.com/office/officeart/2005/8/layout/orgChart1"/>
    <dgm:cxn modelId="{9BBBDF0F-1ABB-4653-91C6-95D199FE315C}" type="presParOf" srcId="{28ECF9A9-A2F2-430E-9700-065694C3583D}" destId="{C780ACBA-1D37-4894-8A15-CE87CB1E17FF}" srcOrd="0" destOrd="0" presId="urn:microsoft.com/office/officeart/2005/8/layout/orgChart1"/>
    <dgm:cxn modelId="{9F58A247-CC52-44F6-B7F0-AA8701311735}" type="presParOf" srcId="{28ECF9A9-A2F2-430E-9700-065694C3583D}" destId="{6F3F13A3-B9A1-43ED-AEF9-AFBED888F990}" srcOrd="1" destOrd="0" presId="urn:microsoft.com/office/officeart/2005/8/layout/orgChart1"/>
    <dgm:cxn modelId="{D5D25BC4-20D2-4FC6-B68C-D7EC14B87DFC}" type="presParOf" srcId="{07F1C16C-BF2D-4696-82E6-F48D772324AD}" destId="{7572602A-C6CB-4B5C-83E0-DEC14D6A853B}" srcOrd="1" destOrd="0" presId="urn:microsoft.com/office/officeart/2005/8/layout/orgChart1"/>
    <dgm:cxn modelId="{1BF4D4E6-9FDA-46E2-A5E9-EA6F04AEF1EA}" type="presParOf" srcId="{07F1C16C-BF2D-4696-82E6-F48D772324AD}" destId="{3C1E7877-6A5C-4A30-ACFB-4DF4D7D08211}" srcOrd="2" destOrd="0" presId="urn:microsoft.com/office/officeart/2005/8/layout/orgChart1"/>
    <dgm:cxn modelId="{6F187F61-379E-4462-BFC3-0549FE1123BD}" type="presParOf" srcId="{EFF5CC39-8231-4AB5-946D-40AE184D5A39}" destId="{6127BCE3-D93E-4CD5-BEE0-DC3E4BF11A6B}" srcOrd="2" destOrd="0" presId="urn:microsoft.com/office/officeart/2005/8/layout/orgChart1"/>
    <dgm:cxn modelId="{0145674F-CFA9-4F3C-ACB7-CE6B4C875D82}" type="presParOf" srcId="{EFF5CC39-8231-4AB5-946D-40AE184D5A39}" destId="{512C2D3C-C1C0-45C1-8064-8D2DF29D0BC8}" srcOrd="3" destOrd="0" presId="urn:microsoft.com/office/officeart/2005/8/layout/orgChart1"/>
    <dgm:cxn modelId="{153F1BF1-599E-429F-A6A5-31712DABD2B5}" type="presParOf" srcId="{512C2D3C-C1C0-45C1-8064-8D2DF29D0BC8}" destId="{102CFA3C-1918-4AA5-B7A1-1F36AF0589F8}" srcOrd="0" destOrd="0" presId="urn:microsoft.com/office/officeart/2005/8/layout/orgChart1"/>
    <dgm:cxn modelId="{38CB2434-F9B1-4B3D-A928-D543C5D592DD}" type="presParOf" srcId="{102CFA3C-1918-4AA5-B7A1-1F36AF0589F8}" destId="{8E61B768-07D0-4778-83EF-DF9813D35759}" srcOrd="0" destOrd="0" presId="urn:microsoft.com/office/officeart/2005/8/layout/orgChart1"/>
    <dgm:cxn modelId="{88445AAE-DE27-43CF-BD04-4DE1C23AA236}" type="presParOf" srcId="{102CFA3C-1918-4AA5-B7A1-1F36AF0589F8}" destId="{54867B77-DA2A-48AC-99FC-790BB09415C8}" srcOrd="1" destOrd="0" presId="urn:microsoft.com/office/officeart/2005/8/layout/orgChart1"/>
    <dgm:cxn modelId="{507FDD2A-AD94-4100-BE48-80A60E21B221}" type="presParOf" srcId="{512C2D3C-C1C0-45C1-8064-8D2DF29D0BC8}" destId="{2E3BEAF9-DC6A-4668-B05F-BB7527727ED3}" srcOrd="1" destOrd="0" presId="urn:microsoft.com/office/officeart/2005/8/layout/orgChart1"/>
    <dgm:cxn modelId="{DD8C827B-1F78-4782-84A5-2D837F0FCE72}" type="presParOf" srcId="{512C2D3C-C1C0-45C1-8064-8D2DF29D0BC8}" destId="{5FDBA3D3-BE84-4ED0-81D3-AB6B716E8150}" srcOrd="2" destOrd="0" presId="urn:microsoft.com/office/officeart/2005/8/layout/orgChart1"/>
    <dgm:cxn modelId="{5AF0E170-9660-4A2B-B6B9-CA6907B3E1E3}" type="presParOf" srcId="{CF9A16C9-1905-4E46-A90D-12E96C98C9E4}" destId="{80522791-D68D-4D3A-BE55-4A5449BF99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CAF26-EB20-4B93-91A9-5E2EF7190D72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D8A34110-36A3-4E20-89C1-EA0BC05C6374}">
      <dgm:prSet phldrT="[Текст]"/>
      <dgm:spPr/>
      <dgm:t>
        <a:bodyPr/>
        <a:lstStyle/>
        <a:p>
          <a:r>
            <a:rPr lang="ru-RU" dirty="0"/>
            <a:t>Системное ПО</a:t>
          </a:r>
        </a:p>
      </dgm:t>
    </dgm:pt>
    <dgm:pt modelId="{BA6F7DB4-F8CE-4675-B8B2-CB3704655670}" type="parTrans" cxnId="{CA076D96-0F9B-421C-8BDB-5D86947C2067}">
      <dgm:prSet/>
      <dgm:spPr/>
      <dgm:t>
        <a:bodyPr/>
        <a:lstStyle/>
        <a:p>
          <a:endParaRPr lang="ru-RU"/>
        </a:p>
      </dgm:t>
    </dgm:pt>
    <dgm:pt modelId="{3877A8CD-BB14-4C74-B9BB-4AEF80A044F8}" type="sibTrans" cxnId="{CA076D96-0F9B-421C-8BDB-5D86947C2067}">
      <dgm:prSet/>
      <dgm:spPr/>
      <dgm:t>
        <a:bodyPr/>
        <a:lstStyle/>
        <a:p>
          <a:endParaRPr lang="ru-RU"/>
        </a:p>
      </dgm:t>
    </dgm:pt>
    <dgm:pt modelId="{F71CC91F-7635-4A3A-8DF1-CCA1715C3FFF}">
      <dgm:prSet phldrT="[Текст]"/>
      <dgm:spPr/>
      <dgm:t>
        <a:bodyPr/>
        <a:lstStyle/>
        <a:p>
          <a:r>
            <a:rPr lang="ru-RU" dirty="0"/>
            <a:t>Базовое ПО</a:t>
          </a:r>
        </a:p>
      </dgm:t>
    </dgm:pt>
    <dgm:pt modelId="{B740FDEA-4486-428F-968C-B8B66C7B3629}" type="parTrans" cxnId="{2C24E60D-E68B-4F1C-9144-E31D126DBFDC}">
      <dgm:prSet/>
      <dgm:spPr/>
      <dgm:t>
        <a:bodyPr/>
        <a:lstStyle/>
        <a:p>
          <a:endParaRPr lang="ru-RU"/>
        </a:p>
      </dgm:t>
    </dgm:pt>
    <dgm:pt modelId="{B57A049B-E1F9-4082-9D0F-1ED95CE02CBD}" type="sibTrans" cxnId="{2C24E60D-E68B-4F1C-9144-E31D126DBFDC}">
      <dgm:prSet/>
      <dgm:spPr/>
      <dgm:t>
        <a:bodyPr/>
        <a:lstStyle/>
        <a:p>
          <a:endParaRPr lang="ru-RU"/>
        </a:p>
      </dgm:t>
    </dgm:pt>
    <dgm:pt modelId="{4BCA1EF2-36D8-4523-877D-92146881CE0A}">
      <dgm:prSet phldrT="[Текст]"/>
      <dgm:spPr/>
      <dgm:t>
        <a:bodyPr/>
        <a:lstStyle/>
        <a:p>
          <a:r>
            <a:rPr lang="ru-RU" dirty="0"/>
            <a:t>Сервисное ПО</a:t>
          </a:r>
        </a:p>
      </dgm:t>
    </dgm:pt>
    <dgm:pt modelId="{B42C83D7-13A8-4195-8EC8-EB1678F31B6E}" type="parTrans" cxnId="{447E46D8-FFC1-440C-A76F-7465E489FAF1}">
      <dgm:prSet/>
      <dgm:spPr/>
      <dgm:t>
        <a:bodyPr/>
        <a:lstStyle/>
        <a:p>
          <a:endParaRPr lang="ru-RU"/>
        </a:p>
      </dgm:t>
    </dgm:pt>
    <dgm:pt modelId="{450FDD74-C3C1-4313-8F8A-87B843C07844}" type="sibTrans" cxnId="{447E46D8-FFC1-440C-A76F-7465E489FAF1}">
      <dgm:prSet/>
      <dgm:spPr/>
      <dgm:t>
        <a:bodyPr/>
        <a:lstStyle/>
        <a:p>
          <a:endParaRPr lang="ru-RU"/>
        </a:p>
      </dgm:t>
    </dgm:pt>
    <dgm:pt modelId="{DBDA92F5-F1E5-4CA9-A481-C532E1483586}">
      <dgm:prSet phldrT="[Текст]"/>
      <dgm:spPr/>
      <dgm:t>
        <a:bodyPr/>
        <a:lstStyle/>
        <a:p>
          <a:r>
            <a:rPr lang="ru-RU" dirty="0"/>
            <a:t>Операционные системы</a:t>
          </a:r>
        </a:p>
      </dgm:t>
    </dgm:pt>
    <dgm:pt modelId="{8A9AE71E-084F-45D7-A19B-9E269A6C2E36}" type="parTrans" cxnId="{6777F43F-D559-4900-AF1D-3D2E2887EC6D}">
      <dgm:prSet/>
      <dgm:spPr/>
      <dgm:t>
        <a:bodyPr/>
        <a:lstStyle/>
        <a:p>
          <a:endParaRPr lang="ru-RU"/>
        </a:p>
      </dgm:t>
    </dgm:pt>
    <dgm:pt modelId="{4F3EC919-20E5-4D14-9876-875E31C5E2B6}" type="sibTrans" cxnId="{6777F43F-D559-4900-AF1D-3D2E2887EC6D}">
      <dgm:prSet/>
      <dgm:spPr/>
      <dgm:t>
        <a:bodyPr/>
        <a:lstStyle/>
        <a:p>
          <a:endParaRPr lang="ru-RU"/>
        </a:p>
      </dgm:t>
    </dgm:pt>
    <dgm:pt modelId="{E8222523-850F-42C0-B239-E3BCA47647BB}">
      <dgm:prSet phldrT="[Текст]"/>
      <dgm:spPr/>
      <dgm:t>
        <a:bodyPr/>
        <a:lstStyle/>
        <a:p>
          <a:r>
            <a:rPr lang="ru-RU" dirty="0"/>
            <a:t>Оболочки</a:t>
          </a:r>
        </a:p>
      </dgm:t>
    </dgm:pt>
    <dgm:pt modelId="{C2B09535-E31F-423A-9BC8-5C3F3E1BDC64}" type="parTrans" cxnId="{0283DA78-11D4-434D-A5A6-BD8D7B41EF51}">
      <dgm:prSet/>
      <dgm:spPr/>
      <dgm:t>
        <a:bodyPr/>
        <a:lstStyle/>
        <a:p>
          <a:endParaRPr lang="ru-RU"/>
        </a:p>
      </dgm:t>
    </dgm:pt>
    <dgm:pt modelId="{D1DFBC6A-E763-4E65-938D-9F520EDBA1F9}" type="sibTrans" cxnId="{0283DA78-11D4-434D-A5A6-BD8D7B41EF51}">
      <dgm:prSet/>
      <dgm:spPr/>
      <dgm:t>
        <a:bodyPr/>
        <a:lstStyle/>
        <a:p>
          <a:endParaRPr lang="ru-RU"/>
        </a:p>
      </dgm:t>
    </dgm:pt>
    <dgm:pt modelId="{447EDE0F-B984-4391-84C8-483FA62DA618}">
      <dgm:prSet phldrT="[Текст]"/>
      <dgm:spPr/>
      <dgm:t>
        <a:bodyPr/>
        <a:lstStyle/>
        <a:p>
          <a:r>
            <a:rPr lang="ru-RU" dirty="0"/>
            <a:t>Сетевые операционные системы</a:t>
          </a:r>
        </a:p>
      </dgm:t>
    </dgm:pt>
    <dgm:pt modelId="{72375352-A8F3-46F1-87A5-66DF462DC25D}" type="parTrans" cxnId="{84D927BA-2E28-4354-BEAB-5434C76E47FE}">
      <dgm:prSet/>
      <dgm:spPr/>
      <dgm:t>
        <a:bodyPr/>
        <a:lstStyle/>
        <a:p>
          <a:endParaRPr lang="ru-RU"/>
        </a:p>
      </dgm:t>
    </dgm:pt>
    <dgm:pt modelId="{2FED01D4-E99E-43F6-98EF-203428E6A071}" type="sibTrans" cxnId="{84D927BA-2E28-4354-BEAB-5434C76E47FE}">
      <dgm:prSet/>
      <dgm:spPr/>
      <dgm:t>
        <a:bodyPr/>
        <a:lstStyle/>
        <a:p>
          <a:endParaRPr lang="ru-RU"/>
        </a:p>
      </dgm:t>
    </dgm:pt>
    <dgm:pt modelId="{A1C06722-45AA-4078-89FE-02F6A9BA3BF6}">
      <dgm:prSet phldrT="[Текст]"/>
      <dgm:spPr/>
      <dgm:t>
        <a:bodyPr/>
        <a:lstStyle/>
        <a:p>
          <a:r>
            <a:rPr lang="ru-RU" dirty="0"/>
            <a:t>Диагностики</a:t>
          </a:r>
        </a:p>
      </dgm:t>
    </dgm:pt>
    <dgm:pt modelId="{4B4AF133-5B69-468D-8EB3-07F70191B33B}" type="parTrans" cxnId="{C473D7FA-A158-48AF-9D7C-4434FB6186D3}">
      <dgm:prSet/>
      <dgm:spPr/>
      <dgm:t>
        <a:bodyPr/>
        <a:lstStyle/>
        <a:p>
          <a:endParaRPr lang="ru-RU"/>
        </a:p>
      </dgm:t>
    </dgm:pt>
    <dgm:pt modelId="{CF70FD9A-CD7D-4645-8AAB-A69743C77BF4}" type="sibTrans" cxnId="{C473D7FA-A158-48AF-9D7C-4434FB6186D3}">
      <dgm:prSet/>
      <dgm:spPr/>
      <dgm:t>
        <a:bodyPr/>
        <a:lstStyle/>
        <a:p>
          <a:endParaRPr lang="ru-RU"/>
        </a:p>
      </dgm:t>
    </dgm:pt>
    <dgm:pt modelId="{F05B7DFC-7DB9-4489-B015-21AA73ACCC12}">
      <dgm:prSet phldrT="[Текст]"/>
      <dgm:spPr/>
      <dgm:t>
        <a:bodyPr/>
        <a:lstStyle/>
        <a:p>
          <a:r>
            <a:rPr lang="ru-RU" dirty="0"/>
            <a:t>Антивирусные</a:t>
          </a:r>
        </a:p>
      </dgm:t>
    </dgm:pt>
    <dgm:pt modelId="{92555EC9-E89E-4613-9215-79F3C6C8DCA2}" type="parTrans" cxnId="{CF84F7AF-143D-4B97-A974-81D0701A5A3C}">
      <dgm:prSet/>
      <dgm:spPr/>
      <dgm:t>
        <a:bodyPr/>
        <a:lstStyle/>
        <a:p>
          <a:endParaRPr lang="ru-RU"/>
        </a:p>
      </dgm:t>
    </dgm:pt>
    <dgm:pt modelId="{9E7DEA6F-5974-49D5-89B9-B23C13823F20}" type="sibTrans" cxnId="{CF84F7AF-143D-4B97-A974-81D0701A5A3C}">
      <dgm:prSet/>
      <dgm:spPr/>
      <dgm:t>
        <a:bodyPr/>
        <a:lstStyle/>
        <a:p>
          <a:endParaRPr lang="ru-RU"/>
        </a:p>
      </dgm:t>
    </dgm:pt>
    <dgm:pt modelId="{7B1B8DDE-C04C-4BBF-B407-F856FFB6A3CF}">
      <dgm:prSet phldrT="[Текст]"/>
      <dgm:spPr/>
      <dgm:t>
        <a:bodyPr/>
        <a:lstStyle/>
        <a:p>
          <a:r>
            <a:rPr lang="ru-RU" dirty="0"/>
            <a:t>Обслуживания носителей</a:t>
          </a:r>
        </a:p>
      </dgm:t>
    </dgm:pt>
    <dgm:pt modelId="{9EAD4001-A1D9-4246-8564-C4E82BE2EB05}" type="parTrans" cxnId="{D3FE8ED7-899A-4D00-A00B-E89409665C62}">
      <dgm:prSet/>
      <dgm:spPr/>
      <dgm:t>
        <a:bodyPr/>
        <a:lstStyle/>
        <a:p>
          <a:endParaRPr lang="ru-RU"/>
        </a:p>
      </dgm:t>
    </dgm:pt>
    <dgm:pt modelId="{CF3F7980-B278-42C4-90F8-8A464DE808CE}" type="sibTrans" cxnId="{D3FE8ED7-899A-4D00-A00B-E89409665C62}">
      <dgm:prSet/>
      <dgm:spPr/>
      <dgm:t>
        <a:bodyPr/>
        <a:lstStyle/>
        <a:p>
          <a:endParaRPr lang="ru-RU"/>
        </a:p>
      </dgm:t>
    </dgm:pt>
    <dgm:pt modelId="{866097C1-DF84-4DA2-9090-17EFF28A0B9F}">
      <dgm:prSet phldrT="[Текст]"/>
      <dgm:spPr/>
      <dgm:t>
        <a:bodyPr/>
        <a:lstStyle/>
        <a:p>
          <a:r>
            <a:rPr lang="ru-RU" dirty="0"/>
            <a:t>Архивация</a:t>
          </a:r>
        </a:p>
      </dgm:t>
    </dgm:pt>
    <dgm:pt modelId="{EB7C5D7C-B40D-46A2-A519-A59F3E7B6937}" type="parTrans" cxnId="{7B4DFBE3-DE85-423B-AEBF-30A9B1C92EBA}">
      <dgm:prSet/>
      <dgm:spPr/>
      <dgm:t>
        <a:bodyPr/>
        <a:lstStyle/>
        <a:p>
          <a:endParaRPr lang="ru-RU"/>
        </a:p>
      </dgm:t>
    </dgm:pt>
    <dgm:pt modelId="{2FA2C09E-3314-46C4-9DB2-9B77B9124916}" type="sibTrans" cxnId="{7B4DFBE3-DE85-423B-AEBF-30A9B1C92EBA}">
      <dgm:prSet/>
      <dgm:spPr/>
      <dgm:t>
        <a:bodyPr/>
        <a:lstStyle/>
        <a:p>
          <a:endParaRPr lang="ru-RU"/>
        </a:p>
      </dgm:t>
    </dgm:pt>
    <dgm:pt modelId="{77E77569-C2FA-4417-BBFC-21A6C6880298}">
      <dgm:prSet phldrT="[Текст]"/>
      <dgm:spPr/>
      <dgm:t>
        <a:bodyPr/>
        <a:lstStyle/>
        <a:p>
          <a:r>
            <a:rPr lang="ru-RU" dirty="0"/>
            <a:t>Обслуживание сети</a:t>
          </a:r>
        </a:p>
      </dgm:t>
    </dgm:pt>
    <dgm:pt modelId="{101702C6-5329-4331-8201-D007A21FADC0}" type="parTrans" cxnId="{A7EB59D4-061F-413E-B478-7E51BF03D3C2}">
      <dgm:prSet/>
      <dgm:spPr/>
      <dgm:t>
        <a:bodyPr/>
        <a:lstStyle/>
        <a:p>
          <a:endParaRPr lang="ru-RU"/>
        </a:p>
      </dgm:t>
    </dgm:pt>
    <dgm:pt modelId="{F3726B2E-B721-4956-9299-122E931C0E88}" type="sibTrans" cxnId="{A7EB59D4-061F-413E-B478-7E51BF03D3C2}">
      <dgm:prSet/>
      <dgm:spPr/>
      <dgm:t>
        <a:bodyPr/>
        <a:lstStyle/>
        <a:p>
          <a:endParaRPr lang="ru-RU"/>
        </a:p>
      </dgm:t>
    </dgm:pt>
    <dgm:pt modelId="{9C176DFA-B1A7-EC40-A3CB-2A0C50E8E012}" type="pres">
      <dgm:prSet presAssocID="{F56CAF26-EB20-4B93-91A9-5E2EF7190D7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35232D-73FB-1B4E-AAA6-D7412CC9D553}" type="pres">
      <dgm:prSet presAssocID="{D8A34110-36A3-4E20-89C1-EA0BC05C6374}" presName="root1" presStyleCnt="0"/>
      <dgm:spPr/>
    </dgm:pt>
    <dgm:pt modelId="{13FEF7E3-8E56-C040-B15B-D5CA52622C3C}" type="pres">
      <dgm:prSet presAssocID="{D8A34110-36A3-4E20-89C1-EA0BC05C6374}" presName="LevelOneTextNode" presStyleLbl="node0" presStyleIdx="0" presStyleCnt="1">
        <dgm:presLayoutVars>
          <dgm:chPref val="3"/>
        </dgm:presLayoutVars>
      </dgm:prSet>
      <dgm:spPr/>
    </dgm:pt>
    <dgm:pt modelId="{2515905C-780A-F043-82F1-2AE660D5B504}" type="pres">
      <dgm:prSet presAssocID="{D8A34110-36A3-4E20-89C1-EA0BC05C6374}" presName="level2hierChild" presStyleCnt="0"/>
      <dgm:spPr/>
    </dgm:pt>
    <dgm:pt modelId="{C514E7B1-0E18-B54F-AEB0-0F74E31DC0A4}" type="pres">
      <dgm:prSet presAssocID="{B740FDEA-4486-428F-968C-B8B66C7B3629}" presName="conn2-1" presStyleLbl="parChTrans1D2" presStyleIdx="0" presStyleCnt="2"/>
      <dgm:spPr/>
    </dgm:pt>
    <dgm:pt modelId="{6B44FF1F-C91A-CE49-9CA3-17C800854D35}" type="pres">
      <dgm:prSet presAssocID="{B740FDEA-4486-428F-968C-B8B66C7B3629}" presName="connTx" presStyleLbl="parChTrans1D2" presStyleIdx="0" presStyleCnt="2"/>
      <dgm:spPr/>
    </dgm:pt>
    <dgm:pt modelId="{816B5757-37B4-D74A-A057-4BA1ACA0CCE4}" type="pres">
      <dgm:prSet presAssocID="{F71CC91F-7635-4A3A-8DF1-CCA1715C3FFF}" presName="root2" presStyleCnt="0"/>
      <dgm:spPr/>
    </dgm:pt>
    <dgm:pt modelId="{CC1C1DF8-A4FB-BE40-8A40-1C340F31505C}" type="pres">
      <dgm:prSet presAssocID="{F71CC91F-7635-4A3A-8DF1-CCA1715C3FFF}" presName="LevelTwoTextNode" presStyleLbl="node2" presStyleIdx="0" presStyleCnt="2">
        <dgm:presLayoutVars>
          <dgm:chPref val="3"/>
        </dgm:presLayoutVars>
      </dgm:prSet>
      <dgm:spPr/>
    </dgm:pt>
    <dgm:pt modelId="{31BF96BA-C387-AF48-BB83-4A7509D73E72}" type="pres">
      <dgm:prSet presAssocID="{F71CC91F-7635-4A3A-8DF1-CCA1715C3FFF}" presName="level3hierChild" presStyleCnt="0"/>
      <dgm:spPr/>
    </dgm:pt>
    <dgm:pt modelId="{D7C4854A-9E31-FC43-B46A-F0AE2296E8EB}" type="pres">
      <dgm:prSet presAssocID="{8A9AE71E-084F-45D7-A19B-9E269A6C2E36}" presName="conn2-1" presStyleLbl="parChTrans1D3" presStyleIdx="0" presStyleCnt="8"/>
      <dgm:spPr/>
    </dgm:pt>
    <dgm:pt modelId="{736B3AD8-FBE1-704E-A895-C042BF01726A}" type="pres">
      <dgm:prSet presAssocID="{8A9AE71E-084F-45D7-A19B-9E269A6C2E36}" presName="connTx" presStyleLbl="parChTrans1D3" presStyleIdx="0" presStyleCnt="8"/>
      <dgm:spPr/>
    </dgm:pt>
    <dgm:pt modelId="{BA61C005-6588-8E45-A767-F821E7C3E7D4}" type="pres">
      <dgm:prSet presAssocID="{DBDA92F5-F1E5-4CA9-A481-C532E1483586}" presName="root2" presStyleCnt="0"/>
      <dgm:spPr/>
    </dgm:pt>
    <dgm:pt modelId="{98EC7F36-8E6D-544D-AC67-2CA7CA84F928}" type="pres">
      <dgm:prSet presAssocID="{DBDA92F5-F1E5-4CA9-A481-C532E1483586}" presName="LevelTwoTextNode" presStyleLbl="node3" presStyleIdx="0" presStyleCnt="8">
        <dgm:presLayoutVars>
          <dgm:chPref val="3"/>
        </dgm:presLayoutVars>
      </dgm:prSet>
      <dgm:spPr/>
    </dgm:pt>
    <dgm:pt modelId="{20551BF8-9EDB-A84F-A76D-F5274C4E5474}" type="pres">
      <dgm:prSet presAssocID="{DBDA92F5-F1E5-4CA9-A481-C532E1483586}" presName="level3hierChild" presStyleCnt="0"/>
      <dgm:spPr/>
    </dgm:pt>
    <dgm:pt modelId="{C5347AE6-E3B8-F943-A855-FFF8991C7610}" type="pres">
      <dgm:prSet presAssocID="{C2B09535-E31F-423A-9BC8-5C3F3E1BDC64}" presName="conn2-1" presStyleLbl="parChTrans1D3" presStyleIdx="1" presStyleCnt="8"/>
      <dgm:spPr/>
    </dgm:pt>
    <dgm:pt modelId="{11580B28-69D8-194D-952C-80BD269ACF07}" type="pres">
      <dgm:prSet presAssocID="{C2B09535-E31F-423A-9BC8-5C3F3E1BDC64}" presName="connTx" presStyleLbl="parChTrans1D3" presStyleIdx="1" presStyleCnt="8"/>
      <dgm:spPr/>
    </dgm:pt>
    <dgm:pt modelId="{8D358F3C-D42E-8843-8FE8-73C333D1BA4A}" type="pres">
      <dgm:prSet presAssocID="{E8222523-850F-42C0-B239-E3BCA47647BB}" presName="root2" presStyleCnt="0"/>
      <dgm:spPr/>
    </dgm:pt>
    <dgm:pt modelId="{AC8CF883-324F-B04D-B386-585829433D0B}" type="pres">
      <dgm:prSet presAssocID="{E8222523-850F-42C0-B239-E3BCA47647BB}" presName="LevelTwoTextNode" presStyleLbl="node3" presStyleIdx="1" presStyleCnt="8">
        <dgm:presLayoutVars>
          <dgm:chPref val="3"/>
        </dgm:presLayoutVars>
      </dgm:prSet>
      <dgm:spPr/>
    </dgm:pt>
    <dgm:pt modelId="{9B4DE2BA-9121-7340-9757-2492C60D35FE}" type="pres">
      <dgm:prSet presAssocID="{E8222523-850F-42C0-B239-E3BCA47647BB}" presName="level3hierChild" presStyleCnt="0"/>
      <dgm:spPr/>
    </dgm:pt>
    <dgm:pt modelId="{0517489E-BC51-4648-B02C-F91B14C788B7}" type="pres">
      <dgm:prSet presAssocID="{72375352-A8F3-46F1-87A5-66DF462DC25D}" presName="conn2-1" presStyleLbl="parChTrans1D3" presStyleIdx="2" presStyleCnt="8"/>
      <dgm:spPr/>
    </dgm:pt>
    <dgm:pt modelId="{C9628C3D-A767-1D4D-99B4-313224830E48}" type="pres">
      <dgm:prSet presAssocID="{72375352-A8F3-46F1-87A5-66DF462DC25D}" presName="connTx" presStyleLbl="parChTrans1D3" presStyleIdx="2" presStyleCnt="8"/>
      <dgm:spPr/>
    </dgm:pt>
    <dgm:pt modelId="{2A12F216-617E-3745-B14B-3AABB3703F40}" type="pres">
      <dgm:prSet presAssocID="{447EDE0F-B984-4391-84C8-483FA62DA618}" presName="root2" presStyleCnt="0"/>
      <dgm:spPr/>
    </dgm:pt>
    <dgm:pt modelId="{A1E95CBF-CC24-C344-9877-2292349E531D}" type="pres">
      <dgm:prSet presAssocID="{447EDE0F-B984-4391-84C8-483FA62DA618}" presName="LevelTwoTextNode" presStyleLbl="node3" presStyleIdx="2" presStyleCnt="8">
        <dgm:presLayoutVars>
          <dgm:chPref val="3"/>
        </dgm:presLayoutVars>
      </dgm:prSet>
      <dgm:spPr/>
    </dgm:pt>
    <dgm:pt modelId="{5455A91E-C990-324A-8DE4-B908DCCB7D9B}" type="pres">
      <dgm:prSet presAssocID="{447EDE0F-B984-4391-84C8-483FA62DA618}" presName="level3hierChild" presStyleCnt="0"/>
      <dgm:spPr/>
    </dgm:pt>
    <dgm:pt modelId="{5E7C7CBD-ED08-9E47-BA6B-0C23278E58AE}" type="pres">
      <dgm:prSet presAssocID="{B42C83D7-13A8-4195-8EC8-EB1678F31B6E}" presName="conn2-1" presStyleLbl="parChTrans1D2" presStyleIdx="1" presStyleCnt="2"/>
      <dgm:spPr/>
    </dgm:pt>
    <dgm:pt modelId="{458363C0-D7FA-EA45-8244-22B70855BFDF}" type="pres">
      <dgm:prSet presAssocID="{B42C83D7-13A8-4195-8EC8-EB1678F31B6E}" presName="connTx" presStyleLbl="parChTrans1D2" presStyleIdx="1" presStyleCnt="2"/>
      <dgm:spPr/>
    </dgm:pt>
    <dgm:pt modelId="{433C46EA-0B57-6844-BE6A-0A60E0BCBA5E}" type="pres">
      <dgm:prSet presAssocID="{4BCA1EF2-36D8-4523-877D-92146881CE0A}" presName="root2" presStyleCnt="0"/>
      <dgm:spPr/>
    </dgm:pt>
    <dgm:pt modelId="{89F8A0D3-ADA9-6042-A6AE-56935FF9D2A9}" type="pres">
      <dgm:prSet presAssocID="{4BCA1EF2-36D8-4523-877D-92146881CE0A}" presName="LevelTwoTextNode" presStyleLbl="node2" presStyleIdx="1" presStyleCnt="2">
        <dgm:presLayoutVars>
          <dgm:chPref val="3"/>
        </dgm:presLayoutVars>
      </dgm:prSet>
      <dgm:spPr/>
    </dgm:pt>
    <dgm:pt modelId="{9C6720CA-547E-1A47-879F-6724616257C6}" type="pres">
      <dgm:prSet presAssocID="{4BCA1EF2-36D8-4523-877D-92146881CE0A}" presName="level3hierChild" presStyleCnt="0"/>
      <dgm:spPr/>
    </dgm:pt>
    <dgm:pt modelId="{2FF74F28-B1A1-AB4B-A47A-3D2F9FA7A31E}" type="pres">
      <dgm:prSet presAssocID="{4B4AF133-5B69-468D-8EB3-07F70191B33B}" presName="conn2-1" presStyleLbl="parChTrans1D3" presStyleIdx="3" presStyleCnt="8"/>
      <dgm:spPr/>
    </dgm:pt>
    <dgm:pt modelId="{509FF83A-EB96-D04A-9F7F-CBB1630D77D3}" type="pres">
      <dgm:prSet presAssocID="{4B4AF133-5B69-468D-8EB3-07F70191B33B}" presName="connTx" presStyleLbl="parChTrans1D3" presStyleIdx="3" presStyleCnt="8"/>
      <dgm:spPr/>
    </dgm:pt>
    <dgm:pt modelId="{24353F16-D8D1-7940-8804-5E96A510EEEF}" type="pres">
      <dgm:prSet presAssocID="{A1C06722-45AA-4078-89FE-02F6A9BA3BF6}" presName="root2" presStyleCnt="0"/>
      <dgm:spPr/>
    </dgm:pt>
    <dgm:pt modelId="{4524C7E7-0FA1-204F-84A2-26F221BC49DA}" type="pres">
      <dgm:prSet presAssocID="{A1C06722-45AA-4078-89FE-02F6A9BA3BF6}" presName="LevelTwoTextNode" presStyleLbl="node3" presStyleIdx="3" presStyleCnt="8">
        <dgm:presLayoutVars>
          <dgm:chPref val="3"/>
        </dgm:presLayoutVars>
      </dgm:prSet>
      <dgm:spPr/>
    </dgm:pt>
    <dgm:pt modelId="{8F5A3126-1F69-0A42-B3D8-EAC39B42EE7C}" type="pres">
      <dgm:prSet presAssocID="{A1C06722-45AA-4078-89FE-02F6A9BA3BF6}" presName="level3hierChild" presStyleCnt="0"/>
      <dgm:spPr/>
    </dgm:pt>
    <dgm:pt modelId="{868394D1-8AC9-DF4E-96A7-860C504BFF1E}" type="pres">
      <dgm:prSet presAssocID="{92555EC9-E89E-4613-9215-79F3C6C8DCA2}" presName="conn2-1" presStyleLbl="parChTrans1D3" presStyleIdx="4" presStyleCnt="8"/>
      <dgm:spPr/>
    </dgm:pt>
    <dgm:pt modelId="{945F9439-4CCC-9846-9914-B186C993E496}" type="pres">
      <dgm:prSet presAssocID="{92555EC9-E89E-4613-9215-79F3C6C8DCA2}" presName="connTx" presStyleLbl="parChTrans1D3" presStyleIdx="4" presStyleCnt="8"/>
      <dgm:spPr/>
    </dgm:pt>
    <dgm:pt modelId="{09FA9F31-FFA0-C74D-9308-56F797F09F56}" type="pres">
      <dgm:prSet presAssocID="{F05B7DFC-7DB9-4489-B015-21AA73ACCC12}" presName="root2" presStyleCnt="0"/>
      <dgm:spPr/>
    </dgm:pt>
    <dgm:pt modelId="{9C4009C0-4435-3A40-A36E-0837BB007C33}" type="pres">
      <dgm:prSet presAssocID="{F05B7DFC-7DB9-4489-B015-21AA73ACCC12}" presName="LevelTwoTextNode" presStyleLbl="node3" presStyleIdx="4" presStyleCnt="8">
        <dgm:presLayoutVars>
          <dgm:chPref val="3"/>
        </dgm:presLayoutVars>
      </dgm:prSet>
      <dgm:spPr/>
    </dgm:pt>
    <dgm:pt modelId="{5DE8E919-86D8-1B47-B826-B5E65D6E5AAA}" type="pres">
      <dgm:prSet presAssocID="{F05B7DFC-7DB9-4489-B015-21AA73ACCC12}" presName="level3hierChild" presStyleCnt="0"/>
      <dgm:spPr/>
    </dgm:pt>
    <dgm:pt modelId="{A221579F-6780-F846-BF27-CAB6EB7B37D7}" type="pres">
      <dgm:prSet presAssocID="{9EAD4001-A1D9-4246-8564-C4E82BE2EB05}" presName="conn2-1" presStyleLbl="parChTrans1D3" presStyleIdx="5" presStyleCnt="8"/>
      <dgm:spPr/>
    </dgm:pt>
    <dgm:pt modelId="{478A6761-A1C9-564D-AC82-50B545613FAC}" type="pres">
      <dgm:prSet presAssocID="{9EAD4001-A1D9-4246-8564-C4E82BE2EB05}" presName="connTx" presStyleLbl="parChTrans1D3" presStyleIdx="5" presStyleCnt="8"/>
      <dgm:spPr/>
    </dgm:pt>
    <dgm:pt modelId="{688C9B3F-602F-7E4C-806C-A9BC0049CA4B}" type="pres">
      <dgm:prSet presAssocID="{7B1B8DDE-C04C-4BBF-B407-F856FFB6A3CF}" presName="root2" presStyleCnt="0"/>
      <dgm:spPr/>
    </dgm:pt>
    <dgm:pt modelId="{8CE1FAC0-84F2-7B46-B641-6A1445D5385A}" type="pres">
      <dgm:prSet presAssocID="{7B1B8DDE-C04C-4BBF-B407-F856FFB6A3CF}" presName="LevelTwoTextNode" presStyleLbl="node3" presStyleIdx="5" presStyleCnt="8">
        <dgm:presLayoutVars>
          <dgm:chPref val="3"/>
        </dgm:presLayoutVars>
      </dgm:prSet>
      <dgm:spPr/>
    </dgm:pt>
    <dgm:pt modelId="{9E64EA59-99EB-3B43-80D8-02CCBDB0BFE8}" type="pres">
      <dgm:prSet presAssocID="{7B1B8DDE-C04C-4BBF-B407-F856FFB6A3CF}" presName="level3hierChild" presStyleCnt="0"/>
      <dgm:spPr/>
    </dgm:pt>
    <dgm:pt modelId="{7ACFEDA5-EA6C-134E-9B0F-0F35E8416AF1}" type="pres">
      <dgm:prSet presAssocID="{EB7C5D7C-B40D-46A2-A519-A59F3E7B6937}" presName="conn2-1" presStyleLbl="parChTrans1D3" presStyleIdx="6" presStyleCnt="8"/>
      <dgm:spPr/>
    </dgm:pt>
    <dgm:pt modelId="{95FFA7CC-6656-9349-A5A7-DC10DBB3C266}" type="pres">
      <dgm:prSet presAssocID="{EB7C5D7C-B40D-46A2-A519-A59F3E7B6937}" presName="connTx" presStyleLbl="parChTrans1D3" presStyleIdx="6" presStyleCnt="8"/>
      <dgm:spPr/>
    </dgm:pt>
    <dgm:pt modelId="{03A98B2D-3CDD-CF4C-9F61-C9EC1453EFE6}" type="pres">
      <dgm:prSet presAssocID="{866097C1-DF84-4DA2-9090-17EFF28A0B9F}" presName="root2" presStyleCnt="0"/>
      <dgm:spPr/>
    </dgm:pt>
    <dgm:pt modelId="{79A05A84-C1ED-5E4A-B11C-6ED81730A8DF}" type="pres">
      <dgm:prSet presAssocID="{866097C1-DF84-4DA2-9090-17EFF28A0B9F}" presName="LevelTwoTextNode" presStyleLbl="node3" presStyleIdx="6" presStyleCnt="8">
        <dgm:presLayoutVars>
          <dgm:chPref val="3"/>
        </dgm:presLayoutVars>
      </dgm:prSet>
      <dgm:spPr/>
    </dgm:pt>
    <dgm:pt modelId="{1CC7B85B-5BB8-CB42-BA6C-A0BE82AFB592}" type="pres">
      <dgm:prSet presAssocID="{866097C1-DF84-4DA2-9090-17EFF28A0B9F}" presName="level3hierChild" presStyleCnt="0"/>
      <dgm:spPr/>
    </dgm:pt>
    <dgm:pt modelId="{26EE8C44-6F32-C141-BE82-9CEE3759036F}" type="pres">
      <dgm:prSet presAssocID="{101702C6-5329-4331-8201-D007A21FADC0}" presName="conn2-1" presStyleLbl="parChTrans1D3" presStyleIdx="7" presStyleCnt="8"/>
      <dgm:spPr/>
    </dgm:pt>
    <dgm:pt modelId="{82BA07A4-A582-1B4B-B0B1-BFC9A137B8F0}" type="pres">
      <dgm:prSet presAssocID="{101702C6-5329-4331-8201-D007A21FADC0}" presName="connTx" presStyleLbl="parChTrans1D3" presStyleIdx="7" presStyleCnt="8"/>
      <dgm:spPr/>
    </dgm:pt>
    <dgm:pt modelId="{2C5E40DC-EE02-B546-9E14-15E33BB3C22C}" type="pres">
      <dgm:prSet presAssocID="{77E77569-C2FA-4417-BBFC-21A6C6880298}" presName="root2" presStyleCnt="0"/>
      <dgm:spPr/>
    </dgm:pt>
    <dgm:pt modelId="{AD65A199-61B3-BB4C-833C-888F4D9C5772}" type="pres">
      <dgm:prSet presAssocID="{77E77569-C2FA-4417-BBFC-21A6C6880298}" presName="LevelTwoTextNode" presStyleLbl="node3" presStyleIdx="7" presStyleCnt="8">
        <dgm:presLayoutVars>
          <dgm:chPref val="3"/>
        </dgm:presLayoutVars>
      </dgm:prSet>
      <dgm:spPr/>
    </dgm:pt>
    <dgm:pt modelId="{B6371694-7495-034C-AB58-06E810070F15}" type="pres">
      <dgm:prSet presAssocID="{77E77569-C2FA-4417-BBFC-21A6C6880298}" presName="level3hierChild" presStyleCnt="0"/>
      <dgm:spPr/>
    </dgm:pt>
  </dgm:ptLst>
  <dgm:cxnLst>
    <dgm:cxn modelId="{C6F86002-C693-2D4B-8FCE-4B6922A58BB3}" type="presOf" srcId="{F05B7DFC-7DB9-4489-B015-21AA73ACCC12}" destId="{9C4009C0-4435-3A40-A36E-0837BB007C33}" srcOrd="0" destOrd="0" presId="urn:microsoft.com/office/officeart/2008/layout/HorizontalMultiLevelHierarchy"/>
    <dgm:cxn modelId="{468C4C03-80A9-304C-924A-608A270B84AD}" type="presOf" srcId="{A1C06722-45AA-4078-89FE-02F6A9BA3BF6}" destId="{4524C7E7-0FA1-204F-84A2-26F221BC49DA}" srcOrd="0" destOrd="0" presId="urn:microsoft.com/office/officeart/2008/layout/HorizontalMultiLevelHierarchy"/>
    <dgm:cxn modelId="{2C24E60D-E68B-4F1C-9144-E31D126DBFDC}" srcId="{D8A34110-36A3-4E20-89C1-EA0BC05C6374}" destId="{F71CC91F-7635-4A3A-8DF1-CCA1715C3FFF}" srcOrd="0" destOrd="0" parTransId="{B740FDEA-4486-428F-968C-B8B66C7B3629}" sibTransId="{B57A049B-E1F9-4082-9D0F-1ED95CE02CBD}"/>
    <dgm:cxn modelId="{F1DEB111-73FB-A942-A3A3-D5549A06B19F}" type="presOf" srcId="{72375352-A8F3-46F1-87A5-66DF462DC25D}" destId="{0517489E-BC51-4648-B02C-F91B14C788B7}" srcOrd="0" destOrd="0" presId="urn:microsoft.com/office/officeart/2008/layout/HorizontalMultiLevelHierarchy"/>
    <dgm:cxn modelId="{B4D10515-4F1E-CF48-8E70-4850C9AD0C43}" type="presOf" srcId="{4BCA1EF2-36D8-4523-877D-92146881CE0A}" destId="{89F8A0D3-ADA9-6042-A6AE-56935FF9D2A9}" srcOrd="0" destOrd="0" presId="urn:microsoft.com/office/officeart/2008/layout/HorizontalMultiLevelHierarchy"/>
    <dgm:cxn modelId="{3AD80E16-7E05-C943-9A70-086D612D9E89}" type="presOf" srcId="{EB7C5D7C-B40D-46A2-A519-A59F3E7B6937}" destId="{95FFA7CC-6656-9349-A5A7-DC10DBB3C266}" srcOrd="1" destOrd="0" presId="urn:microsoft.com/office/officeart/2008/layout/HorizontalMultiLevelHierarchy"/>
    <dgm:cxn modelId="{ADB75A2A-6CE3-C248-A44B-E4F7FACC7248}" type="presOf" srcId="{C2B09535-E31F-423A-9BC8-5C3F3E1BDC64}" destId="{C5347AE6-E3B8-F943-A855-FFF8991C7610}" srcOrd="0" destOrd="0" presId="urn:microsoft.com/office/officeart/2008/layout/HorizontalMultiLevelHierarchy"/>
    <dgm:cxn modelId="{7858552D-9E6F-CE47-90FE-42EB74F4A4B6}" type="presOf" srcId="{4B4AF133-5B69-468D-8EB3-07F70191B33B}" destId="{509FF83A-EB96-D04A-9F7F-CBB1630D77D3}" srcOrd="1" destOrd="0" presId="urn:microsoft.com/office/officeart/2008/layout/HorizontalMultiLevelHierarchy"/>
    <dgm:cxn modelId="{48E69C33-E647-5440-8330-197DC24E2417}" type="presOf" srcId="{866097C1-DF84-4DA2-9090-17EFF28A0B9F}" destId="{79A05A84-C1ED-5E4A-B11C-6ED81730A8DF}" srcOrd="0" destOrd="0" presId="urn:microsoft.com/office/officeart/2008/layout/HorizontalMultiLevelHierarchy"/>
    <dgm:cxn modelId="{9959EF38-63DD-4A47-932C-D7705CAD3902}" type="presOf" srcId="{8A9AE71E-084F-45D7-A19B-9E269A6C2E36}" destId="{736B3AD8-FBE1-704E-A895-C042BF01726A}" srcOrd="1" destOrd="0" presId="urn:microsoft.com/office/officeart/2008/layout/HorizontalMultiLevelHierarchy"/>
    <dgm:cxn modelId="{6777F43F-D559-4900-AF1D-3D2E2887EC6D}" srcId="{F71CC91F-7635-4A3A-8DF1-CCA1715C3FFF}" destId="{DBDA92F5-F1E5-4CA9-A481-C532E1483586}" srcOrd="0" destOrd="0" parTransId="{8A9AE71E-084F-45D7-A19B-9E269A6C2E36}" sibTransId="{4F3EC919-20E5-4D14-9876-875E31C5E2B6}"/>
    <dgm:cxn modelId="{E3737748-22E1-7D42-A321-7971153BE8C1}" type="presOf" srcId="{B42C83D7-13A8-4195-8EC8-EB1678F31B6E}" destId="{5E7C7CBD-ED08-9E47-BA6B-0C23278E58AE}" srcOrd="0" destOrd="0" presId="urn:microsoft.com/office/officeart/2008/layout/HorizontalMultiLevelHierarchy"/>
    <dgm:cxn modelId="{E794854E-6603-5C43-A473-558E913A568A}" type="presOf" srcId="{7B1B8DDE-C04C-4BBF-B407-F856FFB6A3CF}" destId="{8CE1FAC0-84F2-7B46-B641-6A1445D5385A}" srcOrd="0" destOrd="0" presId="urn:microsoft.com/office/officeart/2008/layout/HorizontalMultiLevelHierarchy"/>
    <dgm:cxn modelId="{E24EA457-25C9-2E40-9777-DEF423CF4893}" type="presOf" srcId="{DBDA92F5-F1E5-4CA9-A481-C532E1483586}" destId="{98EC7F36-8E6D-544D-AC67-2CA7CA84F928}" srcOrd="0" destOrd="0" presId="urn:microsoft.com/office/officeart/2008/layout/HorizontalMultiLevelHierarchy"/>
    <dgm:cxn modelId="{DE608558-86F8-7341-8AE0-6A92EB1BF4CB}" type="presOf" srcId="{F71CC91F-7635-4A3A-8DF1-CCA1715C3FFF}" destId="{CC1C1DF8-A4FB-BE40-8A40-1C340F31505C}" srcOrd="0" destOrd="0" presId="urn:microsoft.com/office/officeart/2008/layout/HorizontalMultiLevelHierarchy"/>
    <dgm:cxn modelId="{AD277D5B-7CA1-5C49-B09E-D6DD74C5E8C8}" type="presOf" srcId="{EB7C5D7C-B40D-46A2-A519-A59F3E7B6937}" destId="{7ACFEDA5-EA6C-134E-9B0F-0F35E8416AF1}" srcOrd="0" destOrd="0" presId="urn:microsoft.com/office/officeart/2008/layout/HorizontalMultiLevelHierarchy"/>
    <dgm:cxn modelId="{BB0E5E69-37EA-AC4E-B15D-E4517C2D6B69}" type="presOf" srcId="{101702C6-5329-4331-8201-D007A21FADC0}" destId="{26EE8C44-6F32-C141-BE82-9CEE3759036F}" srcOrd="0" destOrd="0" presId="urn:microsoft.com/office/officeart/2008/layout/HorizontalMultiLevelHierarchy"/>
    <dgm:cxn modelId="{D4B6BC73-6C00-8C4D-8F21-CDAE1A560F5D}" type="presOf" srcId="{8A9AE71E-084F-45D7-A19B-9E269A6C2E36}" destId="{D7C4854A-9E31-FC43-B46A-F0AE2296E8EB}" srcOrd="0" destOrd="0" presId="urn:microsoft.com/office/officeart/2008/layout/HorizontalMultiLevelHierarchy"/>
    <dgm:cxn modelId="{AE30F976-1707-4943-A121-E890B49CB94D}" type="presOf" srcId="{F56CAF26-EB20-4B93-91A9-5E2EF7190D72}" destId="{9C176DFA-B1A7-EC40-A3CB-2A0C50E8E012}" srcOrd="0" destOrd="0" presId="urn:microsoft.com/office/officeart/2008/layout/HorizontalMultiLevelHierarchy"/>
    <dgm:cxn modelId="{0283DA78-11D4-434D-A5A6-BD8D7B41EF51}" srcId="{F71CC91F-7635-4A3A-8DF1-CCA1715C3FFF}" destId="{E8222523-850F-42C0-B239-E3BCA47647BB}" srcOrd="1" destOrd="0" parTransId="{C2B09535-E31F-423A-9BC8-5C3F3E1BDC64}" sibTransId="{D1DFBC6A-E763-4E65-938D-9F520EDBA1F9}"/>
    <dgm:cxn modelId="{9F8C6879-952D-9E4C-B00E-F212749E8DA7}" type="presOf" srcId="{B740FDEA-4486-428F-968C-B8B66C7B3629}" destId="{6B44FF1F-C91A-CE49-9CA3-17C800854D35}" srcOrd="1" destOrd="0" presId="urn:microsoft.com/office/officeart/2008/layout/HorizontalMultiLevelHierarchy"/>
    <dgm:cxn modelId="{96041386-D9A3-9A44-AF9E-B2555EA203E2}" type="presOf" srcId="{447EDE0F-B984-4391-84C8-483FA62DA618}" destId="{A1E95CBF-CC24-C344-9877-2292349E531D}" srcOrd="0" destOrd="0" presId="urn:microsoft.com/office/officeart/2008/layout/HorizontalMultiLevelHierarchy"/>
    <dgm:cxn modelId="{48918E8F-4972-7E4F-9CD6-0B4ED65EEFC7}" type="presOf" srcId="{92555EC9-E89E-4613-9215-79F3C6C8DCA2}" destId="{945F9439-4CCC-9846-9914-B186C993E496}" srcOrd="1" destOrd="0" presId="urn:microsoft.com/office/officeart/2008/layout/HorizontalMultiLevelHierarchy"/>
    <dgm:cxn modelId="{2B3DB694-754E-C449-A3E1-0AB6174BFE3A}" type="presOf" srcId="{92555EC9-E89E-4613-9215-79F3C6C8DCA2}" destId="{868394D1-8AC9-DF4E-96A7-860C504BFF1E}" srcOrd="0" destOrd="0" presId="urn:microsoft.com/office/officeart/2008/layout/HorizontalMultiLevelHierarchy"/>
    <dgm:cxn modelId="{CA076D96-0F9B-421C-8BDB-5D86947C2067}" srcId="{F56CAF26-EB20-4B93-91A9-5E2EF7190D72}" destId="{D8A34110-36A3-4E20-89C1-EA0BC05C6374}" srcOrd="0" destOrd="0" parTransId="{BA6F7DB4-F8CE-4675-B8B2-CB3704655670}" sibTransId="{3877A8CD-BB14-4C74-B9BB-4AEF80A044F8}"/>
    <dgm:cxn modelId="{07F5FD98-B8D2-E94C-AE79-69889301822C}" type="presOf" srcId="{9EAD4001-A1D9-4246-8564-C4E82BE2EB05}" destId="{478A6761-A1C9-564D-AC82-50B545613FAC}" srcOrd="1" destOrd="0" presId="urn:microsoft.com/office/officeart/2008/layout/HorizontalMultiLevelHierarchy"/>
    <dgm:cxn modelId="{631FB8A3-E174-4244-8410-5AFB0D00F334}" type="presOf" srcId="{4B4AF133-5B69-468D-8EB3-07F70191B33B}" destId="{2FF74F28-B1A1-AB4B-A47A-3D2F9FA7A31E}" srcOrd="0" destOrd="0" presId="urn:microsoft.com/office/officeart/2008/layout/HorizontalMultiLevelHierarchy"/>
    <dgm:cxn modelId="{FC6B76AD-FFB4-0A4E-8958-1812F5B9F95A}" type="presOf" srcId="{C2B09535-E31F-423A-9BC8-5C3F3E1BDC64}" destId="{11580B28-69D8-194D-952C-80BD269ACF07}" srcOrd="1" destOrd="0" presId="urn:microsoft.com/office/officeart/2008/layout/HorizontalMultiLevelHierarchy"/>
    <dgm:cxn modelId="{CF84F7AF-143D-4B97-A974-81D0701A5A3C}" srcId="{4BCA1EF2-36D8-4523-877D-92146881CE0A}" destId="{F05B7DFC-7DB9-4489-B015-21AA73ACCC12}" srcOrd="1" destOrd="0" parTransId="{92555EC9-E89E-4613-9215-79F3C6C8DCA2}" sibTransId="{9E7DEA6F-5974-49D5-89B9-B23C13823F20}"/>
    <dgm:cxn modelId="{2CB4C2B5-333A-D14F-A88B-557CDC01E9E8}" type="presOf" srcId="{B740FDEA-4486-428F-968C-B8B66C7B3629}" destId="{C514E7B1-0E18-B54F-AEB0-0F74E31DC0A4}" srcOrd="0" destOrd="0" presId="urn:microsoft.com/office/officeart/2008/layout/HorizontalMultiLevelHierarchy"/>
    <dgm:cxn modelId="{CF23C9B7-3547-9F45-A426-19EB1F2C3BBE}" type="presOf" srcId="{D8A34110-36A3-4E20-89C1-EA0BC05C6374}" destId="{13FEF7E3-8E56-C040-B15B-D5CA52622C3C}" srcOrd="0" destOrd="0" presId="urn:microsoft.com/office/officeart/2008/layout/HorizontalMultiLevelHierarchy"/>
    <dgm:cxn modelId="{84D927BA-2E28-4354-BEAB-5434C76E47FE}" srcId="{F71CC91F-7635-4A3A-8DF1-CCA1715C3FFF}" destId="{447EDE0F-B984-4391-84C8-483FA62DA618}" srcOrd="2" destOrd="0" parTransId="{72375352-A8F3-46F1-87A5-66DF462DC25D}" sibTransId="{2FED01D4-E99E-43F6-98EF-203428E6A071}"/>
    <dgm:cxn modelId="{05F507C6-A7E3-0E47-B615-24D4ED17F9D9}" type="presOf" srcId="{B42C83D7-13A8-4195-8EC8-EB1678F31B6E}" destId="{458363C0-D7FA-EA45-8244-22B70855BFDF}" srcOrd="1" destOrd="0" presId="urn:microsoft.com/office/officeart/2008/layout/HorizontalMultiLevelHierarchy"/>
    <dgm:cxn modelId="{0A9390CD-4140-3C4B-A2D6-478D46B62BF6}" type="presOf" srcId="{72375352-A8F3-46F1-87A5-66DF462DC25D}" destId="{C9628C3D-A767-1D4D-99B4-313224830E48}" srcOrd="1" destOrd="0" presId="urn:microsoft.com/office/officeart/2008/layout/HorizontalMultiLevelHierarchy"/>
    <dgm:cxn modelId="{A7EB59D4-061F-413E-B478-7E51BF03D3C2}" srcId="{4BCA1EF2-36D8-4523-877D-92146881CE0A}" destId="{77E77569-C2FA-4417-BBFC-21A6C6880298}" srcOrd="4" destOrd="0" parTransId="{101702C6-5329-4331-8201-D007A21FADC0}" sibTransId="{F3726B2E-B721-4956-9299-122E931C0E88}"/>
    <dgm:cxn modelId="{D3FE8ED7-899A-4D00-A00B-E89409665C62}" srcId="{4BCA1EF2-36D8-4523-877D-92146881CE0A}" destId="{7B1B8DDE-C04C-4BBF-B407-F856FFB6A3CF}" srcOrd="2" destOrd="0" parTransId="{9EAD4001-A1D9-4246-8564-C4E82BE2EB05}" sibTransId="{CF3F7980-B278-42C4-90F8-8A464DE808CE}"/>
    <dgm:cxn modelId="{447E46D8-FFC1-440C-A76F-7465E489FAF1}" srcId="{D8A34110-36A3-4E20-89C1-EA0BC05C6374}" destId="{4BCA1EF2-36D8-4523-877D-92146881CE0A}" srcOrd="1" destOrd="0" parTransId="{B42C83D7-13A8-4195-8EC8-EB1678F31B6E}" sibTransId="{450FDD74-C3C1-4313-8F8A-87B843C07844}"/>
    <dgm:cxn modelId="{95092DD9-5D1D-D948-9B7C-093B5E4E37D2}" type="presOf" srcId="{101702C6-5329-4331-8201-D007A21FADC0}" destId="{82BA07A4-A582-1B4B-B0B1-BFC9A137B8F0}" srcOrd="1" destOrd="0" presId="urn:microsoft.com/office/officeart/2008/layout/HorizontalMultiLevelHierarchy"/>
    <dgm:cxn modelId="{68C26CE2-0360-E840-B263-257188EC5DBB}" type="presOf" srcId="{E8222523-850F-42C0-B239-E3BCA47647BB}" destId="{AC8CF883-324F-B04D-B386-585829433D0B}" srcOrd="0" destOrd="0" presId="urn:microsoft.com/office/officeart/2008/layout/HorizontalMultiLevelHierarchy"/>
    <dgm:cxn modelId="{7B4DFBE3-DE85-423B-AEBF-30A9B1C92EBA}" srcId="{4BCA1EF2-36D8-4523-877D-92146881CE0A}" destId="{866097C1-DF84-4DA2-9090-17EFF28A0B9F}" srcOrd="3" destOrd="0" parTransId="{EB7C5D7C-B40D-46A2-A519-A59F3E7B6937}" sibTransId="{2FA2C09E-3314-46C4-9DB2-9B77B9124916}"/>
    <dgm:cxn modelId="{E499E2E4-B295-D942-9382-8CF76A01F85B}" type="presOf" srcId="{9EAD4001-A1D9-4246-8564-C4E82BE2EB05}" destId="{A221579F-6780-F846-BF27-CAB6EB7B37D7}" srcOrd="0" destOrd="0" presId="urn:microsoft.com/office/officeart/2008/layout/HorizontalMultiLevelHierarchy"/>
    <dgm:cxn modelId="{3D1F8EF9-ACC5-F847-B025-382E6817C3B4}" type="presOf" srcId="{77E77569-C2FA-4417-BBFC-21A6C6880298}" destId="{AD65A199-61B3-BB4C-833C-888F4D9C5772}" srcOrd="0" destOrd="0" presId="urn:microsoft.com/office/officeart/2008/layout/HorizontalMultiLevelHierarchy"/>
    <dgm:cxn modelId="{C473D7FA-A158-48AF-9D7C-4434FB6186D3}" srcId="{4BCA1EF2-36D8-4523-877D-92146881CE0A}" destId="{A1C06722-45AA-4078-89FE-02F6A9BA3BF6}" srcOrd="0" destOrd="0" parTransId="{4B4AF133-5B69-468D-8EB3-07F70191B33B}" sibTransId="{CF70FD9A-CD7D-4645-8AAB-A69743C77BF4}"/>
    <dgm:cxn modelId="{CB8FD002-A24E-4242-B0DC-E559D9D75971}" type="presParOf" srcId="{9C176DFA-B1A7-EC40-A3CB-2A0C50E8E012}" destId="{3B35232D-73FB-1B4E-AAA6-D7412CC9D553}" srcOrd="0" destOrd="0" presId="urn:microsoft.com/office/officeart/2008/layout/HorizontalMultiLevelHierarchy"/>
    <dgm:cxn modelId="{724DBA8C-BDB8-EB41-8201-B851F13B0855}" type="presParOf" srcId="{3B35232D-73FB-1B4E-AAA6-D7412CC9D553}" destId="{13FEF7E3-8E56-C040-B15B-D5CA52622C3C}" srcOrd="0" destOrd="0" presId="urn:microsoft.com/office/officeart/2008/layout/HorizontalMultiLevelHierarchy"/>
    <dgm:cxn modelId="{15079FB9-0A29-8041-871C-0359474C145E}" type="presParOf" srcId="{3B35232D-73FB-1B4E-AAA6-D7412CC9D553}" destId="{2515905C-780A-F043-82F1-2AE660D5B504}" srcOrd="1" destOrd="0" presId="urn:microsoft.com/office/officeart/2008/layout/HorizontalMultiLevelHierarchy"/>
    <dgm:cxn modelId="{4850EC7F-7F44-6F46-8F53-02129011BD82}" type="presParOf" srcId="{2515905C-780A-F043-82F1-2AE660D5B504}" destId="{C514E7B1-0E18-B54F-AEB0-0F74E31DC0A4}" srcOrd="0" destOrd="0" presId="urn:microsoft.com/office/officeart/2008/layout/HorizontalMultiLevelHierarchy"/>
    <dgm:cxn modelId="{25380397-B6D7-9B43-A019-7B916DE7BC45}" type="presParOf" srcId="{C514E7B1-0E18-B54F-AEB0-0F74E31DC0A4}" destId="{6B44FF1F-C91A-CE49-9CA3-17C800854D35}" srcOrd="0" destOrd="0" presId="urn:microsoft.com/office/officeart/2008/layout/HorizontalMultiLevelHierarchy"/>
    <dgm:cxn modelId="{5801D486-EB4C-584B-9C70-D627DB24E761}" type="presParOf" srcId="{2515905C-780A-F043-82F1-2AE660D5B504}" destId="{816B5757-37B4-D74A-A057-4BA1ACA0CCE4}" srcOrd="1" destOrd="0" presId="urn:microsoft.com/office/officeart/2008/layout/HorizontalMultiLevelHierarchy"/>
    <dgm:cxn modelId="{7DA13A7F-7BC3-BF47-9192-2F2D03AF81A2}" type="presParOf" srcId="{816B5757-37B4-D74A-A057-4BA1ACA0CCE4}" destId="{CC1C1DF8-A4FB-BE40-8A40-1C340F31505C}" srcOrd="0" destOrd="0" presId="urn:microsoft.com/office/officeart/2008/layout/HorizontalMultiLevelHierarchy"/>
    <dgm:cxn modelId="{9074DC2C-B5AD-094A-881C-20D76C49FD0E}" type="presParOf" srcId="{816B5757-37B4-D74A-A057-4BA1ACA0CCE4}" destId="{31BF96BA-C387-AF48-BB83-4A7509D73E72}" srcOrd="1" destOrd="0" presId="urn:microsoft.com/office/officeart/2008/layout/HorizontalMultiLevelHierarchy"/>
    <dgm:cxn modelId="{AE736FCE-C382-7E4A-9C8E-203C38C9FDC8}" type="presParOf" srcId="{31BF96BA-C387-AF48-BB83-4A7509D73E72}" destId="{D7C4854A-9E31-FC43-B46A-F0AE2296E8EB}" srcOrd="0" destOrd="0" presId="urn:microsoft.com/office/officeart/2008/layout/HorizontalMultiLevelHierarchy"/>
    <dgm:cxn modelId="{DEBDD322-8E79-704D-ABD4-2DF7083034D0}" type="presParOf" srcId="{D7C4854A-9E31-FC43-B46A-F0AE2296E8EB}" destId="{736B3AD8-FBE1-704E-A895-C042BF01726A}" srcOrd="0" destOrd="0" presId="urn:microsoft.com/office/officeart/2008/layout/HorizontalMultiLevelHierarchy"/>
    <dgm:cxn modelId="{19DF872D-1442-FF4E-BCB6-5EF65FE688D4}" type="presParOf" srcId="{31BF96BA-C387-AF48-BB83-4A7509D73E72}" destId="{BA61C005-6588-8E45-A767-F821E7C3E7D4}" srcOrd="1" destOrd="0" presId="urn:microsoft.com/office/officeart/2008/layout/HorizontalMultiLevelHierarchy"/>
    <dgm:cxn modelId="{6FCDF64E-E23E-F649-85F1-064E80FC2893}" type="presParOf" srcId="{BA61C005-6588-8E45-A767-F821E7C3E7D4}" destId="{98EC7F36-8E6D-544D-AC67-2CA7CA84F928}" srcOrd="0" destOrd="0" presId="urn:microsoft.com/office/officeart/2008/layout/HorizontalMultiLevelHierarchy"/>
    <dgm:cxn modelId="{B7D6E616-66BD-BF4C-B51F-E17EAD125DDC}" type="presParOf" srcId="{BA61C005-6588-8E45-A767-F821E7C3E7D4}" destId="{20551BF8-9EDB-A84F-A76D-F5274C4E5474}" srcOrd="1" destOrd="0" presId="urn:microsoft.com/office/officeart/2008/layout/HorizontalMultiLevelHierarchy"/>
    <dgm:cxn modelId="{1D6A9F15-AE1A-2E4B-B443-FFF5125D530E}" type="presParOf" srcId="{31BF96BA-C387-AF48-BB83-4A7509D73E72}" destId="{C5347AE6-E3B8-F943-A855-FFF8991C7610}" srcOrd="2" destOrd="0" presId="urn:microsoft.com/office/officeart/2008/layout/HorizontalMultiLevelHierarchy"/>
    <dgm:cxn modelId="{C4CD051C-18A2-2746-B7BE-F33E6AD99DDE}" type="presParOf" srcId="{C5347AE6-E3B8-F943-A855-FFF8991C7610}" destId="{11580B28-69D8-194D-952C-80BD269ACF07}" srcOrd="0" destOrd="0" presId="urn:microsoft.com/office/officeart/2008/layout/HorizontalMultiLevelHierarchy"/>
    <dgm:cxn modelId="{C353CB11-91A0-554D-A625-EAA1BB57EEC4}" type="presParOf" srcId="{31BF96BA-C387-AF48-BB83-4A7509D73E72}" destId="{8D358F3C-D42E-8843-8FE8-73C333D1BA4A}" srcOrd="3" destOrd="0" presId="urn:microsoft.com/office/officeart/2008/layout/HorizontalMultiLevelHierarchy"/>
    <dgm:cxn modelId="{B0C16D2A-F940-ED40-B84A-1D39E11BDF6F}" type="presParOf" srcId="{8D358F3C-D42E-8843-8FE8-73C333D1BA4A}" destId="{AC8CF883-324F-B04D-B386-585829433D0B}" srcOrd="0" destOrd="0" presId="urn:microsoft.com/office/officeart/2008/layout/HorizontalMultiLevelHierarchy"/>
    <dgm:cxn modelId="{9E36A80F-B15D-7D44-8CE5-5AA0E58DDEB3}" type="presParOf" srcId="{8D358F3C-D42E-8843-8FE8-73C333D1BA4A}" destId="{9B4DE2BA-9121-7340-9757-2492C60D35FE}" srcOrd="1" destOrd="0" presId="urn:microsoft.com/office/officeart/2008/layout/HorizontalMultiLevelHierarchy"/>
    <dgm:cxn modelId="{698B9D85-11AB-E74F-B645-F6284207328D}" type="presParOf" srcId="{31BF96BA-C387-AF48-BB83-4A7509D73E72}" destId="{0517489E-BC51-4648-B02C-F91B14C788B7}" srcOrd="4" destOrd="0" presId="urn:microsoft.com/office/officeart/2008/layout/HorizontalMultiLevelHierarchy"/>
    <dgm:cxn modelId="{6BE1B5FF-0EFE-3A4C-A354-1C287A73AE49}" type="presParOf" srcId="{0517489E-BC51-4648-B02C-F91B14C788B7}" destId="{C9628C3D-A767-1D4D-99B4-313224830E48}" srcOrd="0" destOrd="0" presId="urn:microsoft.com/office/officeart/2008/layout/HorizontalMultiLevelHierarchy"/>
    <dgm:cxn modelId="{FA0A49DF-38D8-D846-A987-043DD1A794D8}" type="presParOf" srcId="{31BF96BA-C387-AF48-BB83-4A7509D73E72}" destId="{2A12F216-617E-3745-B14B-3AABB3703F40}" srcOrd="5" destOrd="0" presId="urn:microsoft.com/office/officeart/2008/layout/HorizontalMultiLevelHierarchy"/>
    <dgm:cxn modelId="{D3CE079F-CB97-8E40-8EEB-313C53F88169}" type="presParOf" srcId="{2A12F216-617E-3745-B14B-3AABB3703F40}" destId="{A1E95CBF-CC24-C344-9877-2292349E531D}" srcOrd="0" destOrd="0" presId="urn:microsoft.com/office/officeart/2008/layout/HorizontalMultiLevelHierarchy"/>
    <dgm:cxn modelId="{E2FBE9A9-181F-E145-B3D2-65020EB3EEC6}" type="presParOf" srcId="{2A12F216-617E-3745-B14B-3AABB3703F40}" destId="{5455A91E-C990-324A-8DE4-B908DCCB7D9B}" srcOrd="1" destOrd="0" presId="urn:microsoft.com/office/officeart/2008/layout/HorizontalMultiLevelHierarchy"/>
    <dgm:cxn modelId="{60DCB511-8BA8-9840-93C5-560AB72A69C1}" type="presParOf" srcId="{2515905C-780A-F043-82F1-2AE660D5B504}" destId="{5E7C7CBD-ED08-9E47-BA6B-0C23278E58AE}" srcOrd="2" destOrd="0" presId="urn:microsoft.com/office/officeart/2008/layout/HorizontalMultiLevelHierarchy"/>
    <dgm:cxn modelId="{FFC97AA7-49B0-4546-9B8C-5EAFA03D1C48}" type="presParOf" srcId="{5E7C7CBD-ED08-9E47-BA6B-0C23278E58AE}" destId="{458363C0-D7FA-EA45-8244-22B70855BFDF}" srcOrd="0" destOrd="0" presId="urn:microsoft.com/office/officeart/2008/layout/HorizontalMultiLevelHierarchy"/>
    <dgm:cxn modelId="{376E1C45-27FA-F64E-9A77-A08E606A4951}" type="presParOf" srcId="{2515905C-780A-F043-82F1-2AE660D5B504}" destId="{433C46EA-0B57-6844-BE6A-0A60E0BCBA5E}" srcOrd="3" destOrd="0" presId="urn:microsoft.com/office/officeart/2008/layout/HorizontalMultiLevelHierarchy"/>
    <dgm:cxn modelId="{95AA8630-7EDE-3B49-BDE1-4F034621C07A}" type="presParOf" srcId="{433C46EA-0B57-6844-BE6A-0A60E0BCBA5E}" destId="{89F8A0D3-ADA9-6042-A6AE-56935FF9D2A9}" srcOrd="0" destOrd="0" presId="urn:microsoft.com/office/officeart/2008/layout/HorizontalMultiLevelHierarchy"/>
    <dgm:cxn modelId="{A690BD81-6A94-BC46-8C52-E7A1BBFEC559}" type="presParOf" srcId="{433C46EA-0B57-6844-BE6A-0A60E0BCBA5E}" destId="{9C6720CA-547E-1A47-879F-6724616257C6}" srcOrd="1" destOrd="0" presId="urn:microsoft.com/office/officeart/2008/layout/HorizontalMultiLevelHierarchy"/>
    <dgm:cxn modelId="{9AA6965F-7D06-4B42-8A4A-202917A1E814}" type="presParOf" srcId="{9C6720CA-547E-1A47-879F-6724616257C6}" destId="{2FF74F28-B1A1-AB4B-A47A-3D2F9FA7A31E}" srcOrd="0" destOrd="0" presId="urn:microsoft.com/office/officeart/2008/layout/HorizontalMultiLevelHierarchy"/>
    <dgm:cxn modelId="{441664EB-2121-E149-A3B2-33B796238009}" type="presParOf" srcId="{2FF74F28-B1A1-AB4B-A47A-3D2F9FA7A31E}" destId="{509FF83A-EB96-D04A-9F7F-CBB1630D77D3}" srcOrd="0" destOrd="0" presId="urn:microsoft.com/office/officeart/2008/layout/HorizontalMultiLevelHierarchy"/>
    <dgm:cxn modelId="{3AA3D918-B26F-504E-ABCE-B88DEB473921}" type="presParOf" srcId="{9C6720CA-547E-1A47-879F-6724616257C6}" destId="{24353F16-D8D1-7940-8804-5E96A510EEEF}" srcOrd="1" destOrd="0" presId="urn:microsoft.com/office/officeart/2008/layout/HorizontalMultiLevelHierarchy"/>
    <dgm:cxn modelId="{34F331E9-2D9B-D54B-9065-56847E196808}" type="presParOf" srcId="{24353F16-D8D1-7940-8804-5E96A510EEEF}" destId="{4524C7E7-0FA1-204F-84A2-26F221BC49DA}" srcOrd="0" destOrd="0" presId="urn:microsoft.com/office/officeart/2008/layout/HorizontalMultiLevelHierarchy"/>
    <dgm:cxn modelId="{A380EC5B-092D-6E45-A533-FD12BA4CB87D}" type="presParOf" srcId="{24353F16-D8D1-7940-8804-5E96A510EEEF}" destId="{8F5A3126-1F69-0A42-B3D8-EAC39B42EE7C}" srcOrd="1" destOrd="0" presId="urn:microsoft.com/office/officeart/2008/layout/HorizontalMultiLevelHierarchy"/>
    <dgm:cxn modelId="{1E9928FF-306D-9441-9364-E3ED1A34AB90}" type="presParOf" srcId="{9C6720CA-547E-1A47-879F-6724616257C6}" destId="{868394D1-8AC9-DF4E-96A7-860C504BFF1E}" srcOrd="2" destOrd="0" presId="urn:microsoft.com/office/officeart/2008/layout/HorizontalMultiLevelHierarchy"/>
    <dgm:cxn modelId="{15BAE028-83CC-B54D-9FFE-4D64974FFEC1}" type="presParOf" srcId="{868394D1-8AC9-DF4E-96A7-860C504BFF1E}" destId="{945F9439-4CCC-9846-9914-B186C993E496}" srcOrd="0" destOrd="0" presId="urn:microsoft.com/office/officeart/2008/layout/HorizontalMultiLevelHierarchy"/>
    <dgm:cxn modelId="{906878C9-114D-2B43-AF2D-7E4D1BF9815C}" type="presParOf" srcId="{9C6720CA-547E-1A47-879F-6724616257C6}" destId="{09FA9F31-FFA0-C74D-9308-56F797F09F56}" srcOrd="3" destOrd="0" presId="urn:microsoft.com/office/officeart/2008/layout/HorizontalMultiLevelHierarchy"/>
    <dgm:cxn modelId="{27C901B8-9372-D941-A12C-0DF9C94A925D}" type="presParOf" srcId="{09FA9F31-FFA0-C74D-9308-56F797F09F56}" destId="{9C4009C0-4435-3A40-A36E-0837BB007C33}" srcOrd="0" destOrd="0" presId="urn:microsoft.com/office/officeart/2008/layout/HorizontalMultiLevelHierarchy"/>
    <dgm:cxn modelId="{747933D9-FE29-B146-BFFD-B80200DE889F}" type="presParOf" srcId="{09FA9F31-FFA0-C74D-9308-56F797F09F56}" destId="{5DE8E919-86D8-1B47-B826-B5E65D6E5AAA}" srcOrd="1" destOrd="0" presId="urn:microsoft.com/office/officeart/2008/layout/HorizontalMultiLevelHierarchy"/>
    <dgm:cxn modelId="{DB12580E-74A7-FB41-971F-9118E0C434C7}" type="presParOf" srcId="{9C6720CA-547E-1A47-879F-6724616257C6}" destId="{A221579F-6780-F846-BF27-CAB6EB7B37D7}" srcOrd="4" destOrd="0" presId="urn:microsoft.com/office/officeart/2008/layout/HorizontalMultiLevelHierarchy"/>
    <dgm:cxn modelId="{8AC48789-B8D5-A140-8CA2-930F49EE4E9F}" type="presParOf" srcId="{A221579F-6780-F846-BF27-CAB6EB7B37D7}" destId="{478A6761-A1C9-564D-AC82-50B545613FAC}" srcOrd="0" destOrd="0" presId="urn:microsoft.com/office/officeart/2008/layout/HorizontalMultiLevelHierarchy"/>
    <dgm:cxn modelId="{8157EF5E-B336-1247-98F5-53A4BBE20E6F}" type="presParOf" srcId="{9C6720CA-547E-1A47-879F-6724616257C6}" destId="{688C9B3F-602F-7E4C-806C-A9BC0049CA4B}" srcOrd="5" destOrd="0" presId="urn:microsoft.com/office/officeart/2008/layout/HorizontalMultiLevelHierarchy"/>
    <dgm:cxn modelId="{5F0DB896-150D-BA4A-B9E1-129796206491}" type="presParOf" srcId="{688C9B3F-602F-7E4C-806C-A9BC0049CA4B}" destId="{8CE1FAC0-84F2-7B46-B641-6A1445D5385A}" srcOrd="0" destOrd="0" presId="urn:microsoft.com/office/officeart/2008/layout/HorizontalMultiLevelHierarchy"/>
    <dgm:cxn modelId="{ACFF8442-E5EF-9D49-BB44-A4749C9B4434}" type="presParOf" srcId="{688C9B3F-602F-7E4C-806C-A9BC0049CA4B}" destId="{9E64EA59-99EB-3B43-80D8-02CCBDB0BFE8}" srcOrd="1" destOrd="0" presId="urn:microsoft.com/office/officeart/2008/layout/HorizontalMultiLevelHierarchy"/>
    <dgm:cxn modelId="{ECC3B8D0-A9B9-8047-823D-754F05724B80}" type="presParOf" srcId="{9C6720CA-547E-1A47-879F-6724616257C6}" destId="{7ACFEDA5-EA6C-134E-9B0F-0F35E8416AF1}" srcOrd="6" destOrd="0" presId="urn:microsoft.com/office/officeart/2008/layout/HorizontalMultiLevelHierarchy"/>
    <dgm:cxn modelId="{A9E3C70F-D2B1-2E4C-A26B-22DA486ED8E0}" type="presParOf" srcId="{7ACFEDA5-EA6C-134E-9B0F-0F35E8416AF1}" destId="{95FFA7CC-6656-9349-A5A7-DC10DBB3C266}" srcOrd="0" destOrd="0" presId="urn:microsoft.com/office/officeart/2008/layout/HorizontalMultiLevelHierarchy"/>
    <dgm:cxn modelId="{298CFED0-77C2-E944-85EF-92AD01C03E13}" type="presParOf" srcId="{9C6720CA-547E-1A47-879F-6724616257C6}" destId="{03A98B2D-3CDD-CF4C-9F61-C9EC1453EFE6}" srcOrd="7" destOrd="0" presId="urn:microsoft.com/office/officeart/2008/layout/HorizontalMultiLevelHierarchy"/>
    <dgm:cxn modelId="{EE39612B-F878-B149-BE41-2D0E52AE9434}" type="presParOf" srcId="{03A98B2D-3CDD-CF4C-9F61-C9EC1453EFE6}" destId="{79A05A84-C1ED-5E4A-B11C-6ED81730A8DF}" srcOrd="0" destOrd="0" presId="urn:microsoft.com/office/officeart/2008/layout/HorizontalMultiLevelHierarchy"/>
    <dgm:cxn modelId="{25C5376B-BE18-1347-BEB4-E3C8D189F5BC}" type="presParOf" srcId="{03A98B2D-3CDD-CF4C-9F61-C9EC1453EFE6}" destId="{1CC7B85B-5BB8-CB42-BA6C-A0BE82AFB592}" srcOrd="1" destOrd="0" presId="urn:microsoft.com/office/officeart/2008/layout/HorizontalMultiLevelHierarchy"/>
    <dgm:cxn modelId="{1B5D5268-E219-1F42-8ED7-CA1D7C282A7D}" type="presParOf" srcId="{9C6720CA-547E-1A47-879F-6724616257C6}" destId="{26EE8C44-6F32-C141-BE82-9CEE3759036F}" srcOrd="8" destOrd="0" presId="urn:microsoft.com/office/officeart/2008/layout/HorizontalMultiLevelHierarchy"/>
    <dgm:cxn modelId="{A1628FDD-3DC0-6F4B-92B3-F1146599AFB2}" type="presParOf" srcId="{26EE8C44-6F32-C141-BE82-9CEE3759036F}" destId="{82BA07A4-A582-1B4B-B0B1-BFC9A137B8F0}" srcOrd="0" destOrd="0" presId="urn:microsoft.com/office/officeart/2008/layout/HorizontalMultiLevelHierarchy"/>
    <dgm:cxn modelId="{FD289462-E292-F94A-B252-D60CF0AB6BD2}" type="presParOf" srcId="{9C6720CA-547E-1A47-879F-6724616257C6}" destId="{2C5E40DC-EE02-B546-9E14-15E33BB3C22C}" srcOrd="9" destOrd="0" presId="urn:microsoft.com/office/officeart/2008/layout/HorizontalMultiLevelHierarchy"/>
    <dgm:cxn modelId="{77139771-BDCB-7347-9F40-F3092FFD5D54}" type="presParOf" srcId="{2C5E40DC-EE02-B546-9E14-15E33BB3C22C}" destId="{AD65A199-61B3-BB4C-833C-888F4D9C5772}" srcOrd="0" destOrd="0" presId="urn:microsoft.com/office/officeart/2008/layout/HorizontalMultiLevelHierarchy"/>
    <dgm:cxn modelId="{E5128970-5A1C-F342-BAAC-D030253FA63B}" type="presParOf" srcId="{2C5E40DC-EE02-B546-9E14-15E33BB3C22C}" destId="{B6371694-7495-034C-AB58-06E810070F1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6CAF26-EB20-4B93-91A9-5E2EF7190D72}" type="doc">
      <dgm:prSet loTypeId="urn:microsoft.com/office/officeart/2005/8/layout/hierarchy2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D8A34110-36A3-4E20-89C1-EA0BC05C6374}">
      <dgm:prSet phldrT="[Текст]"/>
      <dgm:spPr>
        <a:solidFill>
          <a:srgbClr val="FF7717"/>
        </a:solidFill>
      </dgm:spPr>
      <dgm:t>
        <a:bodyPr/>
        <a:lstStyle/>
        <a:p>
          <a:r>
            <a:rPr lang="ru-RU"/>
            <a:t>Прикладное ПО</a:t>
          </a:r>
        </a:p>
      </dgm:t>
    </dgm:pt>
    <dgm:pt modelId="{BA6F7DB4-F8CE-4675-B8B2-CB3704655670}" type="parTrans" cxnId="{CA076D96-0F9B-421C-8BDB-5D86947C2067}">
      <dgm:prSet/>
      <dgm:spPr/>
      <dgm:t>
        <a:bodyPr/>
        <a:lstStyle/>
        <a:p>
          <a:endParaRPr lang="ru-RU"/>
        </a:p>
      </dgm:t>
    </dgm:pt>
    <dgm:pt modelId="{3877A8CD-BB14-4C74-B9BB-4AEF80A044F8}" type="sibTrans" cxnId="{CA076D96-0F9B-421C-8BDB-5D86947C2067}">
      <dgm:prSet/>
      <dgm:spPr/>
      <dgm:t>
        <a:bodyPr/>
        <a:lstStyle/>
        <a:p>
          <a:endParaRPr lang="ru-RU"/>
        </a:p>
      </dgm:t>
    </dgm:pt>
    <dgm:pt modelId="{F71CC91F-7635-4A3A-8DF1-CCA1715C3FFF}">
      <dgm:prSet phldrT="[Текст]"/>
      <dgm:spPr/>
      <dgm:t>
        <a:bodyPr/>
        <a:lstStyle/>
        <a:p>
          <a:r>
            <a:rPr lang="ru-RU"/>
            <a:t>Текстовые процессоры</a:t>
          </a:r>
        </a:p>
      </dgm:t>
    </dgm:pt>
    <dgm:pt modelId="{B740FDEA-4486-428F-968C-B8B66C7B3629}" type="parTrans" cxnId="{2C24E60D-E68B-4F1C-9144-E31D126DBFDC}">
      <dgm:prSet/>
      <dgm:spPr/>
      <dgm:t>
        <a:bodyPr/>
        <a:lstStyle/>
        <a:p>
          <a:endParaRPr lang="ru-RU"/>
        </a:p>
      </dgm:t>
    </dgm:pt>
    <dgm:pt modelId="{B57A049B-E1F9-4082-9D0F-1ED95CE02CBD}" type="sibTrans" cxnId="{2C24E60D-E68B-4F1C-9144-E31D126DBFDC}">
      <dgm:prSet/>
      <dgm:spPr/>
      <dgm:t>
        <a:bodyPr/>
        <a:lstStyle/>
        <a:p>
          <a:endParaRPr lang="ru-RU"/>
        </a:p>
      </dgm:t>
    </dgm:pt>
    <dgm:pt modelId="{DBDA92F5-F1E5-4CA9-A481-C532E1483586}">
      <dgm:prSet phldrT="[Текст]"/>
      <dgm:spPr/>
      <dgm:t>
        <a:bodyPr/>
        <a:lstStyle/>
        <a:p>
          <a:r>
            <a:rPr lang="ru-RU"/>
            <a:t>Табличные процессоры</a:t>
          </a:r>
        </a:p>
      </dgm:t>
    </dgm:pt>
    <dgm:pt modelId="{8A9AE71E-084F-45D7-A19B-9E269A6C2E36}" type="parTrans" cxnId="{6777F43F-D559-4900-AF1D-3D2E2887EC6D}">
      <dgm:prSet/>
      <dgm:spPr/>
      <dgm:t>
        <a:bodyPr/>
        <a:lstStyle/>
        <a:p>
          <a:endParaRPr lang="ru-RU"/>
        </a:p>
      </dgm:t>
    </dgm:pt>
    <dgm:pt modelId="{4F3EC919-20E5-4D14-9876-875E31C5E2B6}" type="sibTrans" cxnId="{6777F43F-D559-4900-AF1D-3D2E2887EC6D}">
      <dgm:prSet/>
      <dgm:spPr/>
      <dgm:t>
        <a:bodyPr/>
        <a:lstStyle/>
        <a:p>
          <a:endParaRPr lang="ru-RU"/>
        </a:p>
      </dgm:t>
    </dgm:pt>
    <dgm:pt modelId="{E8222523-850F-42C0-B239-E3BCA47647BB}">
      <dgm:prSet phldrT="[Текст]"/>
      <dgm:spPr/>
      <dgm:t>
        <a:bodyPr/>
        <a:lstStyle/>
        <a:p>
          <a:r>
            <a:rPr lang="ru-RU"/>
            <a:t>Базы данных</a:t>
          </a:r>
        </a:p>
      </dgm:t>
    </dgm:pt>
    <dgm:pt modelId="{C2B09535-E31F-423A-9BC8-5C3F3E1BDC64}" type="parTrans" cxnId="{0283DA78-11D4-434D-A5A6-BD8D7B41EF51}">
      <dgm:prSet/>
      <dgm:spPr/>
      <dgm:t>
        <a:bodyPr/>
        <a:lstStyle/>
        <a:p>
          <a:endParaRPr lang="ru-RU"/>
        </a:p>
      </dgm:t>
    </dgm:pt>
    <dgm:pt modelId="{D1DFBC6A-E763-4E65-938D-9F520EDBA1F9}" type="sibTrans" cxnId="{0283DA78-11D4-434D-A5A6-BD8D7B41EF51}">
      <dgm:prSet/>
      <dgm:spPr/>
      <dgm:t>
        <a:bodyPr/>
        <a:lstStyle/>
        <a:p>
          <a:endParaRPr lang="ru-RU"/>
        </a:p>
      </dgm:t>
    </dgm:pt>
    <dgm:pt modelId="{447EDE0F-B984-4391-84C8-483FA62DA618}">
      <dgm:prSet phldrT="[Текст]"/>
      <dgm:spPr/>
      <dgm:t>
        <a:bodyPr/>
        <a:lstStyle/>
        <a:p>
          <a:r>
            <a:rPr lang="ru-RU"/>
            <a:t>Интегрированные пакеты</a:t>
          </a:r>
        </a:p>
      </dgm:t>
    </dgm:pt>
    <dgm:pt modelId="{72375352-A8F3-46F1-87A5-66DF462DC25D}" type="parTrans" cxnId="{84D927BA-2E28-4354-BEAB-5434C76E47FE}">
      <dgm:prSet/>
      <dgm:spPr/>
      <dgm:t>
        <a:bodyPr/>
        <a:lstStyle/>
        <a:p>
          <a:endParaRPr lang="ru-RU"/>
        </a:p>
      </dgm:t>
    </dgm:pt>
    <dgm:pt modelId="{2FED01D4-E99E-43F6-98EF-203428E6A071}" type="sibTrans" cxnId="{84D927BA-2E28-4354-BEAB-5434C76E47FE}">
      <dgm:prSet/>
      <dgm:spPr/>
      <dgm:t>
        <a:bodyPr/>
        <a:lstStyle/>
        <a:p>
          <a:endParaRPr lang="ru-RU"/>
        </a:p>
      </dgm:t>
    </dgm:pt>
    <dgm:pt modelId="{A1C06722-45AA-4078-89FE-02F6A9BA3BF6}">
      <dgm:prSet phldrT="[Текст]"/>
      <dgm:spPr/>
      <dgm:t>
        <a:bodyPr/>
        <a:lstStyle/>
        <a:p>
          <a:r>
            <a:rPr lang="ru-RU"/>
            <a:t>Обучающие программы</a:t>
          </a:r>
        </a:p>
      </dgm:t>
    </dgm:pt>
    <dgm:pt modelId="{4B4AF133-5B69-468D-8EB3-07F70191B33B}" type="parTrans" cxnId="{C473D7FA-A158-48AF-9D7C-4434FB6186D3}">
      <dgm:prSet/>
      <dgm:spPr/>
      <dgm:t>
        <a:bodyPr/>
        <a:lstStyle/>
        <a:p>
          <a:endParaRPr lang="ru-RU"/>
        </a:p>
      </dgm:t>
    </dgm:pt>
    <dgm:pt modelId="{CF70FD9A-CD7D-4645-8AAB-A69743C77BF4}" type="sibTrans" cxnId="{C473D7FA-A158-48AF-9D7C-4434FB6186D3}">
      <dgm:prSet/>
      <dgm:spPr/>
      <dgm:t>
        <a:bodyPr/>
        <a:lstStyle/>
        <a:p>
          <a:endParaRPr lang="ru-RU"/>
        </a:p>
      </dgm:t>
    </dgm:pt>
    <dgm:pt modelId="{97E6759A-34AD-43F6-B243-4A00EFF9B985}">
      <dgm:prSet/>
      <dgm:spPr/>
      <dgm:t>
        <a:bodyPr/>
        <a:lstStyle/>
        <a:p>
          <a:r>
            <a:rPr lang="ru-RU"/>
            <a:t>Экспертные системы</a:t>
          </a:r>
        </a:p>
      </dgm:t>
    </dgm:pt>
    <dgm:pt modelId="{0FABE771-7681-480E-9A79-79E339582551}" type="parTrans" cxnId="{C19DB6EC-4A1B-49E9-A26F-3C9A106491C2}">
      <dgm:prSet/>
      <dgm:spPr/>
      <dgm:t>
        <a:bodyPr/>
        <a:lstStyle/>
        <a:p>
          <a:endParaRPr lang="ru-RU"/>
        </a:p>
      </dgm:t>
    </dgm:pt>
    <dgm:pt modelId="{084B7A73-D6EE-46C1-A702-8CCB455CADCF}" type="sibTrans" cxnId="{C19DB6EC-4A1B-49E9-A26F-3C9A106491C2}">
      <dgm:prSet/>
      <dgm:spPr/>
      <dgm:t>
        <a:bodyPr/>
        <a:lstStyle/>
        <a:p>
          <a:endParaRPr lang="ru-RU"/>
        </a:p>
      </dgm:t>
    </dgm:pt>
    <dgm:pt modelId="{30819DA5-AA42-4A3C-B1C1-F28F9AC1DC7B}">
      <dgm:prSet phldrT="[Текст]"/>
      <dgm:spPr/>
      <dgm:t>
        <a:bodyPr/>
        <a:lstStyle/>
        <a:p>
          <a:r>
            <a:rPr lang="ru-RU"/>
            <a:t>Игры</a:t>
          </a:r>
        </a:p>
      </dgm:t>
    </dgm:pt>
    <dgm:pt modelId="{97A5A4D1-9874-4899-B116-EB9F1EF7F278}" type="parTrans" cxnId="{40F39F30-E492-486E-8E70-0D11591FD1BB}">
      <dgm:prSet/>
      <dgm:spPr/>
      <dgm:t>
        <a:bodyPr/>
        <a:lstStyle/>
        <a:p>
          <a:endParaRPr lang="ru-RU"/>
        </a:p>
      </dgm:t>
    </dgm:pt>
    <dgm:pt modelId="{383FF2C7-46C4-4629-A342-2CDE767850DB}" type="sibTrans" cxnId="{40F39F30-E492-486E-8E70-0D11591FD1BB}">
      <dgm:prSet/>
      <dgm:spPr/>
      <dgm:t>
        <a:bodyPr/>
        <a:lstStyle/>
        <a:p>
          <a:endParaRPr lang="ru-RU"/>
        </a:p>
      </dgm:t>
    </dgm:pt>
    <dgm:pt modelId="{29228C89-7DCD-4EE0-BD2C-40F284810F23}">
      <dgm:prSet phldrT="[Текст]"/>
      <dgm:spPr/>
      <dgm:t>
        <a:bodyPr/>
        <a:lstStyle/>
        <a:p>
          <a:r>
            <a:rPr lang="ru-RU"/>
            <a:t>Коммуникационные программы</a:t>
          </a:r>
        </a:p>
      </dgm:t>
    </dgm:pt>
    <dgm:pt modelId="{18821D7B-D625-4F0D-ADDA-3645DBB1B574}" type="parTrans" cxnId="{CA3AD0C3-0AB8-4F48-8625-19D46F6ABFC3}">
      <dgm:prSet/>
      <dgm:spPr/>
      <dgm:t>
        <a:bodyPr/>
        <a:lstStyle/>
        <a:p>
          <a:endParaRPr lang="ru-RU"/>
        </a:p>
      </dgm:t>
    </dgm:pt>
    <dgm:pt modelId="{8221830B-1848-4747-A835-843FB5B6DD8C}" type="sibTrans" cxnId="{CA3AD0C3-0AB8-4F48-8625-19D46F6ABFC3}">
      <dgm:prSet/>
      <dgm:spPr/>
      <dgm:t>
        <a:bodyPr/>
        <a:lstStyle/>
        <a:p>
          <a:endParaRPr lang="ru-RU"/>
        </a:p>
      </dgm:t>
    </dgm:pt>
    <dgm:pt modelId="{010DD3C4-5FA4-5D48-B541-9A4D9C0FFCAF}" type="pres">
      <dgm:prSet presAssocID="{F56CAF26-EB20-4B93-91A9-5E2EF7190D7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D2E6A2-4A8E-7242-864A-0411DC5836F5}" type="pres">
      <dgm:prSet presAssocID="{D8A34110-36A3-4E20-89C1-EA0BC05C6374}" presName="root1" presStyleCnt="0"/>
      <dgm:spPr/>
    </dgm:pt>
    <dgm:pt modelId="{D6E598E6-64BA-C54E-9A63-6D74F705505C}" type="pres">
      <dgm:prSet presAssocID="{D8A34110-36A3-4E20-89C1-EA0BC05C6374}" presName="LevelOneTextNode" presStyleLbl="node0" presStyleIdx="0" presStyleCnt="1" custScaleX="119677" custLinFactNeighborX="-14611">
        <dgm:presLayoutVars>
          <dgm:chPref val="3"/>
        </dgm:presLayoutVars>
      </dgm:prSet>
      <dgm:spPr/>
    </dgm:pt>
    <dgm:pt modelId="{FAA4AA3D-6D55-5D40-B7BB-37AFCF488673}" type="pres">
      <dgm:prSet presAssocID="{D8A34110-36A3-4E20-89C1-EA0BC05C6374}" presName="level2hierChild" presStyleCnt="0"/>
      <dgm:spPr/>
    </dgm:pt>
    <dgm:pt modelId="{AE69CF33-CC04-BE44-851A-9F2212AC2749}" type="pres">
      <dgm:prSet presAssocID="{B740FDEA-4486-428F-968C-B8B66C7B3629}" presName="conn2-1" presStyleLbl="parChTrans1D2" presStyleIdx="0" presStyleCnt="8"/>
      <dgm:spPr/>
    </dgm:pt>
    <dgm:pt modelId="{B4D1100C-3ED5-8340-B58B-B5C02DFD9431}" type="pres">
      <dgm:prSet presAssocID="{B740FDEA-4486-428F-968C-B8B66C7B3629}" presName="connTx" presStyleLbl="parChTrans1D2" presStyleIdx="0" presStyleCnt="8"/>
      <dgm:spPr/>
    </dgm:pt>
    <dgm:pt modelId="{8ED52D2E-E9CC-D048-B995-DB07879B0532}" type="pres">
      <dgm:prSet presAssocID="{F71CC91F-7635-4A3A-8DF1-CCA1715C3FFF}" presName="root2" presStyleCnt="0"/>
      <dgm:spPr/>
    </dgm:pt>
    <dgm:pt modelId="{AFAA7057-458E-404C-AAC3-EC84B75BCE38}" type="pres">
      <dgm:prSet presAssocID="{F71CC91F-7635-4A3A-8DF1-CCA1715C3FFF}" presName="LevelTwoTextNode" presStyleLbl="node2" presStyleIdx="0" presStyleCnt="8">
        <dgm:presLayoutVars>
          <dgm:chPref val="3"/>
        </dgm:presLayoutVars>
      </dgm:prSet>
      <dgm:spPr/>
    </dgm:pt>
    <dgm:pt modelId="{E19E8272-16BD-2D42-8A5A-471680BCF26F}" type="pres">
      <dgm:prSet presAssocID="{F71CC91F-7635-4A3A-8DF1-CCA1715C3FFF}" presName="level3hierChild" presStyleCnt="0"/>
      <dgm:spPr/>
    </dgm:pt>
    <dgm:pt modelId="{E539A72B-322D-944F-9778-8EF4428D679E}" type="pres">
      <dgm:prSet presAssocID="{8A9AE71E-084F-45D7-A19B-9E269A6C2E36}" presName="conn2-1" presStyleLbl="parChTrans1D2" presStyleIdx="1" presStyleCnt="8"/>
      <dgm:spPr/>
    </dgm:pt>
    <dgm:pt modelId="{42F6E30E-E6EA-744E-87D4-1949CE21BC40}" type="pres">
      <dgm:prSet presAssocID="{8A9AE71E-084F-45D7-A19B-9E269A6C2E36}" presName="connTx" presStyleLbl="parChTrans1D2" presStyleIdx="1" presStyleCnt="8"/>
      <dgm:spPr/>
    </dgm:pt>
    <dgm:pt modelId="{5E5F80E5-B7C2-3D4D-9455-ED096BACD787}" type="pres">
      <dgm:prSet presAssocID="{DBDA92F5-F1E5-4CA9-A481-C532E1483586}" presName="root2" presStyleCnt="0"/>
      <dgm:spPr/>
    </dgm:pt>
    <dgm:pt modelId="{98B28C4E-D092-4D41-ABE9-0477640C1C76}" type="pres">
      <dgm:prSet presAssocID="{DBDA92F5-F1E5-4CA9-A481-C532E1483586}" presName="LevelTwoTextNode" presStyleLbl="node2" presStyleIdx="1" presStyleCnt="8">
        <dgm:presLayoutVars>
          <dgm:chPref val="3"/>
        </dgm:presLayoutVars>
      </dgm:prSet>
      <dgm:spPr/>
    </dgm:pt>
    <dgm:pt modelId="{C288386D-EB41-564F-9C5B-A8A2EF5177CC}" type="pres">
      <dgm:prSet presAssocID="{DBDA92F5-F1E5-4CA9-A481-C532E1483586}" presName="level3hierChild" presStyleCnt="0"/>
      <dgm:spPr/>
    </dgm:pt>
    <dgm:pt modelId="{F4BB992D-3CBA-394C-8BAB-37898B5732C4}" type="pres">
      <dgm:prSet presAssocID="{C2B09535-E31F-423A-9BC8-5C3F3E1BDC64}" presName="conn2-1" presStyleLbl="parChTrans1D2" presStyleIdx="2" presStyleCnt="8"/>
      <dgm:spPr/>
    </dgm:pt>
    <dgm:pt modelId="{2D1268A5-B5FA-EC45-B33F-C4F6C5C4A582}" type="pres">
      <dgm:prSet presAssocID="{C2B09535-E31F-423A-9BC8-5C3F3E1BDC64}" presName="connTx" presStyleLbl="parChTrans1D2" presStyleIdx="2" presStyleCnt="8"/>
      <dgm:spPr/>
    </dgm:pt>
    <dgm:pt modelId="{0E3B2676-7806-A649-9B78-26BFA07E2D81}" type="pres">
      <dgm:prSet presAssocID="{E8222523-850F-42C0-B239-E3BCA47647BB}" presName="root2" presStyleCnt="0"/>
      <dgm:spPr/>
    </dgm:pt>
    <dgm:pt modelId="{7E7135C8-8A78-1B40-B939-F7096FAFD9BC}" type="pres">
      <dgm:prSet presAssocID="{E8222523-850F-42C0-B239-E3BCA47647BB}" presName="LevelTwoTextNode" presStyleLbl="node2" presStyleIdx="2" presStyleCnt="8">
        <dgm:presLayoutVars>
          <dgm:chPref val="3"/>
        </dgm:presLayoutVars>
      </dgm:prSet>
      <dgm:spPr/>
    </dgm:pt>
    <dgm:pt modelId="{6E39E8F3-C464-4F47-9C9A-5567F7CAB4B6}" type="pres">
      <dgm:prSet presAssocID="{E8222523-850F-42C0-B239-E3BCA47647BB}" presName="level3hierChild" presStyleCnt="0"/>
      <dgm:spPr/>
    </dgm:pt>
    <dgm:pt modelId="{B3D2B4E9-B884-F442-A5E9-ACDECFDE2879}" type="pres">
      <dgm:prSet presAssocID="{72375352-A8F3-46F1-87A5-66DF462DC25D}" presName="conn2-1" presStyleLbl="parChTrans1D2" presStyleIdx="3" presStyleCnt="8"/>
      <dgm:spPr/>
    </dgm:pt>
    <dgm:pt modelId="{7DA90878-7603-8E40-97D0-85FB46E7E679}" type="pres">
      <dgm:prSet presAssocID="{72375352-A8F3-46F1-87A5-66DF462DC25D}" presName="connTx" presStyleLbl="parChTrans1D2" presStyleIdx="3" presStyleCnt="8"/>
      <dgm:spPr/>
    </dgm:pt>
    <dgm:pt modelId="{5644B63C-6505-E84D-88F6-1A0F62A54F12}" type="pres">
      <dgm:prSet presAssocID="{447EDE0F-B984-4391-84C8-483FA62DA618}" presName="root2" presStyleCnt="0"/>
      <dgm:spPr/>
    </dgm:pt>
    <dgm:pt modelId="{CF42AAD0-30A3-4741-A875-BF176A5F8483}" type="pres">
      <dgm:prSet presAssocID="{447EDE0F-B984-4391-84C8-483FA62DA618}" presName="LevelTwoTextNode" presStyleLbl="node2" presStyleIdx="3" presStyleCnt="8">
        <dgm:presLayoutVars>
          <dgm:chPref val="3"/>
        </dgm:presLayoutVars>
      </dgm:prSet>
      <dgm:spPr/>
    </dgm:pt>
    <dgm:pt modelId="{03C919E8-A463-0740-AA3D-3377C1F8C8E4}" type="pres">
      <dgm:prSet presAssocID="{447EDE0F-B984-4391-84C8-483FA62DA618}" presName="level3hierChild" presStyleCnt="0"/>
      <dgm:spPr/>
    </dgm:pt>
    <dgm:pt modelId="{CE389CB6-8800-DD41-9FE3-2CFCA0988F82}" type="pres">
      <dgm:prSet presAssocID="{0FABE771-7681-480E-9A79-79E339582551}" presName="conn2-1" presStyleLbl="parChTrans1D2" presStyleIdx="4" presStyleCnt="8"/>
      <dgm:spPr/>
    </dgm:pt>
    <dgm:pt modelId="{66994748-C38C-A144-BF93-97B438011A95}" type="pres">
      <dgm:prSet presAssocID="{0FABE771-7681-480E-9A79-79E339582551}" presName="connTx" presStyleLbl="parChTrans1D2" presStyleIdx="4" presStyleCnt="8"/>
      <dgm:spPr/>
    </dgm:pt>
    <dgm:pt modelId="{FF34CC9F-621C-A241-9E31-13C0AD847DB4}" type="pres">
      <dgm:prSet presAssocID="{97E6759A-34AD-43F6-B243-4A00EFF9B985}" presName="root2" presStyleCnt="0"/>
      <dgm:spPr/>
    </dgm:pt>
    <dgm:pt modelId="{9540154D-C447-A242-A63D-9A5B4D68B540}" type="pres">
      <dgm:prSet presAssocID="{97E6759A-34AD-43F6-B243-4A00EFF9B985}" presName="LevelTwoTextNode" presStyleLbl="node2" presStyleIdx="4" presStyleCnt="8">
        <dgm:presLayoutVars>
          <dgm:chPref val="3"/>
        </dgm:presLayoutVars>
      </dgm:prSet>
      <dgm:spPr/>
    </dgm:pt>
    <dgm:pt modelId="{A13891B0-1B59-054B-8CF3-E6EFD0A73B4E}" type="pres">
      <dgm:prSet presAssocID="{97E6759A-34AD-43F6-B243-4A00EFF9B985}" presName="level3hierChild" presStyleCnt="0"/>
      <dgm:spPr/>
    </dgm:pt>
    <dgm:pt modelId="{11D7814F-4E81-D147-842F-C14C30F2A06C}" type="pres">
      <dgm:prSet presAssocID="{4B4AF133-5B69-468D-8EB3-07F70191B33B}" presName="conn2-1" presStyleLbl="parChTrans1D2" presStyleIdx="5" presStyleCnt="8"/>
      <dgm:spPr/>
    </dgm:pt>
    <dgm:pt modelId="{91120514-B974-384F-8F35-E92931207654}" type="pres">
      <dgm:prSet presAssocID="{4B4AF133-5B69-468D-8EB3-07F70191B33B}" presName="connTx" presStyleLbl="parChTrans1D2" presStyleIdx="5" presStyleCnt="8"/>
      <dgm:spPr/>
    </dgm:pt>
    <dgm:pt modelId="{C5DD81E2-6720-DF4F-BFB5-027BC616361D}" type="pres">
      <dgm:prSet presAssocID="{A1C06722-45AA-4078-89FE-02F6A9BA3BF6}" presName="root2" presStyleCnt="0"/>
      <dgm:spPr/>
    </dgm:pt>
    <dgm:pt modelId="{75945872-DCE6-3848-8431-B461F9444CDE}" type="pres">
      <dgm:prSet presAssocID="{A1C06722-45AA-4078-89FE-02F6A9BA3BF6}" presName="LevelTwoTextNode" presStyleLbl="node2" presStyleIdx="5" presStyleCnt="8">
        <dgm:presLayoutVars>
          <dgm:chPref val="3"/>
        </dgm:presLayoutVars>
      </dgm:prSet>
      <dgm:spPr/>
    </dgm:pt>
    <dgm:pt modelId="{64C46C9B-9CDA-2043-8F5D-2957A0D253C1}" type="pres">
      <dgm:prSet presAssocID="{A1C06722-45AA-4078-89FE-02F6A9BA3BF6}" presName="level3hierChild" presStyleCnt="0"/>
      <dgm:spPr/>
    </dgm:pt>
    <dgm:pt modelId="{1930D358-9892-EF43-98D8-B3AE4BEA09AC}" type="pres">
      <dgm:prSet presAssocID="{97A5A4D1-9874-4899-B116-EB9F1EF7F278}" presName="conn2-1" presStyleLbl="parChTrans1D2" presStyleIdx="6" presStyleCnt="8"/>
      <dgm:spPr/>
    </dgm:pt>
    <dgm:pt modelId="{29151086-25A5-AD42-97E8-4DDC284EBCEA}" type="pres">
      <dgm:prSet presAssocID="{97A5A4D1-9874-4899-B116-EB9F1EF7F278}" presName="connTx" presStyleLbl="parChTrans1D2" presStyleIdx="6" presStyleCnt="8"/>
      <dgm:spPr/>
    </dgm:pt>
    <dgm:pt modelId="{CC3FC556-130C-1D45-A711-3EC34AE055B9}" type="pres">
      <dgm:prSet presAssocID="{30819DA5-AA42-4A3C-B1C1-F28F9AC1DC7B}" presName="root2" presStyleCnt="0"/>
      <dgm:spPr/>
    </dgm:pt>
    <dgm:pt modelId="{FD01A377-D5DB-E946-B6CD-018B426A30A6}" type="pres">
      <dgm:prSet presAssocID="{30819DA5-AA42-4A3C-B1C1-F28F9AC1DC7B}" presName="LevelTwoTextNode" presStyleLbl="node2" presStyleIdx="6" presStyleCnt="8">
        <dgm:presLayoutVars>
          <dgm:chPref val="3"/>
        </dgm:presLayoutVars>
      </dgm:prSet>
      <dgm:spPr/>
    </dgm:pt>
    <dgm:pt modelId="{708326FD-394C-724E-90E2-DC35E68ED84A}" type="pres">
      <dgm:prSet presAssocID="{30819DA5-AA42-4A3C-B1C1-F28F9AC1DC7B}" presName="level3hierChild" presStyleCnt="0"/>
      <dgm:spPr/>
    </dgm:pt>
    <dgm:pt modelId="{3CB083CC-E85F-2E48-BC64-B8DEC921B35A}" type="pres">
      <dgm:prSet presAssocID="{18821D7B-D625-4F0D-ADDA-3645DBB1B574}" presName="conn2-1" presStyleLbl="parChTrans1D2" presStyleIdx="7" presStyleCnt="8"/>
      <dgm:spPr/>
    </dgm:pt>
    <dgm:pt modelId="{15224EEB-F1EC-E74C-B249-04B1A73C6CEC}" type="pres">
      <dgm:prSet presAssocID="{18821D7B-D625-4F0D-ADDA-3645DBB1B574}" presName="connTx" presStyleLbl="parChTrans1D2" presStyleIdx="7" presStyleCnt="8"/>
      <dgm:spPr/>
    </dgm:pt>
    <dgm:pt modelId="{41B2B84B-2CA1-7249-9A0D-2A3C289332EF}" type="pres">
      <dgm:prSet presAssocID="{29228C89-7DCD-4EE0-BD2C-40F284810F23}" presName="root2" presStyleCnt="0"/>
      <dgm:spPr/>
    </dgm:pt>
    <dgm:pt modelId="{458D838F-9030-7444-949C-2DADF589C031}" type="pres">
      <dgm:prSet presAssocID="{29228C89-7DCD-4EE0-BD2C-40F284810F23}" presName="LevelTwoTextNode" presStyleLbl="node2" presStyleIdx="7" presStyleCnt="8">
        <dgm:presLayoutVars>
          <dgm:chPref val="3"/>
        </dgm:presLayoutVars>
      </dgm:prSet>
      <dgm:spPr/>
    </dgm:pt>
    <dgm:pt modelId="{CE0D5626-4B9D-474C-8D8D-CA0583AEFE2C}" type="pres">
      <dgm:prSet presAssocID="{29228C89-7DCD-4EE0-BD2C-40F284810F23}" presName="level3hierChild" presStyleCnt="0"/>
      <dgm:spPr/>
    </dgm:pt>
  </dgm:ptLst>
  <dgm:cxnLst>
    <dgm:cxn modelId="{97CE7C08-62FD-AA4E-B881-81530A16CB94}" type="presOf" srcId="{B740FDEA-4486-428F-968C-B8B66C7B3629}" destId="{AE69CF33-CC04-BE44-851A-9F2212AC2749}" srcOrd="0" destOrd="0" presId="urn:microsoft.com/office/officeart/2005/8/layout/hierarchy2"/>
    <dgm:cxn modelId="{2C24E60D-E68B-4F1C-9144-E31D126DBFDC}" srcId="{D8A34110-36A3-4E20-89C1-EA0BC05C6374}" destId="{F71CC91F-7635-4A3A-8DF1-CCA1715C3FFF}" srcOrd="0" destOrd="0" parTransId="{B740FDEA-4486-428F-968C-B8B66C7B3629}" sibTransId="{B57A049B-E1F9-4082-9D0F-1ED95CE02CBD}"/>
    <dgm:cxn modelId="{5E11920F-5C2D-FB41-94D4-F20252F483AA}" type="presOf" srcId="{0FABE771-7681-480E-9A79-79E339582551}" destId="{CE389CB6-8800-DD41-9FE3-2CFCA0988F82}" srcOrd="0" destOrd="0" presId="urn:microsoft.com/office/officeart/2005/8/layout/hierarchy2"/>
    <dgm:cxn modelId="{17D61110-48F8-424A-BD3D-30E09BAB9C60}" type="presOf" srcId="{72375352-A8F3-46F1-87A5-66DF462DC25D}" destId="{B3D2B4E9-B884-F442-A5E9-ACDECFDE2879}" srcOrd="0" destOrd="0" presId="urn:microsoft.com/office/officeart/2005/8/layout/hierarchy2"/>
    <dgm:cxn modelId="{D7BF2417-3CD9-0848-B1B9-4B16BA43C6D7}" type="presOf" srcId="{D8A34110-36A3-4E20-89C1-EA0BC05C6374}" destId="{D6E598E6-64BA-C54E-9A63-6D74F705505C}" srcOrd="0" destOrd="0" presId="urn:microsoft.com/office/officeart/2005/8/layout/hierarchy2"/>
    <dgm:cxn modelId="{40F39F30-E492-486E-8E70-0D11591FD1BB}" srcId="{D8A34110-36A3-4E20-89C1-EA0BC05C6374}" destId="{30819DA5-AA42-4A3C-B1C1-F28F9AC1DC7B}" srcOrd="6" destOrd="0" parTransId="{97A5A4D1-9874-4899-B116-EB9F1EF7F278}" sibTransId="{383FF2C7-46C4-4629-A342-2CDE767850DB}"/>
    <dgm:cxn modelId="{6777F43F-D559-4900-AF1D-3D2E2887EC6D}" srcId="{D8A34110-36A3-4E20-89C1-EA0BC05C6374}" destId="{DBDA92F5-F1E5-4CA9-A481-C532E1483586}" srcOrd="1" destOrd="0" parTransId="{8A9AE71E-084F-45D7-A19B-9E269A6C2E36}" sibTransId="{4F3EC919-20E5-4D14-9876-875E31C5E2B6}"/>
    <dgm:cxn modelId="{6DB06D43-E916-2740-B6E4-9C9EA64D57AA}" type="presOf" srcId="{F56CAF26-EB20-4B93-91A9-5E2EF7190D72}" destId="{010DD3C4-5FA4-5D48-B541-9A4D9C0FFCAF}" srcOrd="0" destOrd="0" presId="urn:microsoft.com/office/officeart/2005/8/layout/hierarchy2"/>
    <dgm:cxn modelId="{36EF3147-8BCE-FC46-B519-F7863F4D059B}" type="presOf" srcId="{30819DA5-AA42-4A3C-B1C1-F28F9AC1DC7B}" destId="{FD01A377-D5DB-E946-B6CD-018B426A30A6}" srcOrd="0" destOrd="0" presId="urn:microsoft.com/office/officeart/2005/8/layout/hierarchy2"/>
    <dgm:cxn modelId="{A8A0F14B-B626-B749-996C-6C41DF540AE4}" type="presOf" srcId="{97A5A4D1-9874-4899-B116-EB9F1EF7F278}" destId="{1930D358-9892-EF43-98D8-B3AE4BEA09AC}" srcOrd="0" destOrd="0" presId="urn:microsoft.com/office/officeart/2005/8/layout/hierarchy2"/>
    <dgm:cxn modelId="{14D10E4E-7B7B-B640-9C8A-18D40CBA2AD5}" type="presOf" srcId="{447EDE0F-B984-4391-84C8-483FA62DA618}" destId="{CF42AAD0-30A3-4741-A875-BF176A5F8483}" srcOrd="0" destOrd="0" presId="urn:microsoft.com/office/officeart/2005/8/layout/hierarchy2"/>
    <dgm:cxn modelId="{F000FE5F-4EA0-6144-9E20-D568F1AA7160}" type="presOf" srcId="{C2B09535-E31F-423A-9BC8-5C3F3E1BDC64}" destId="{2D1268A5-B5FA-EC45-B33F-C4F6C5C4A582}" srcOrd="1" destOrd="0" presId="urn:microsoft.com/office/officeart/2005/8/layout/hierarchy2"/>
    <dgm:cxn modelId="{9AF57A61-FAC1-3E4E-8224-5D3E5061BD3F}" type="presOf" srcId="{B740FDEA-4486-428F-968C-B8B66C7B3629}" destId="{B4D1100C-3ED5-8340-B58B-B5C02DFD9431}" srcOrd="1" destOrd="0" presId="urn:microsoft.com/office/officeart/2005/8/layout/hierarchy2"/>
    <dgm:cxn modelId="{E717A378-08DD-9645-8D75-59FA40D0FEA2}" type="presOf" srcId="{0FABE771-7681-480E-9A79-79E339582551}" destId="{66994748-C38C-A144-BF93-97B438011A95}" srcOrd="1" destOrd="0" presId="urn:microsoft.com/office/officeart/2005/8/layout/hierarchy2"/>
    <dgm:cxn modelId="{0283DA78-11D4-434D-A5A6-BD8D7B41EF51}" srcId="{D8A34110-36A3-4E20-89C1-EA0BC05C6374}" destId="{E8222523-850F-42C0-B239-E3BCA47647BB}" srcOrd="2" destOrd="0" parTransId="{C2B09535-E31F-423A-9BC8-5C3F3E1BDC64}" sibTransId="{D1DFBC6A-E763-4E65-938D-9F520EDBA1F9}"/>
    <dgm:cxn modelId="{77990995-2EB2-5241-AAC4-67E6B9EF38F3}" type="presOf" srcId="{A1C06722-45AA-4078-89FE-02F6A9BA3BF6}" destId="{75945872-DCE6-3848-8431-B461F9444CDE}" srcOrd="0" destOrd="0" presId="urn:microsoft.com/office/officeart/2005/8/layout/hierarchy2"/>
    <dgm:cxn modelId="{643CD495-E72E-C844-9D41-EB42E7E9217D}" type="presOf" srcId="{72375352-A8F3-46F1-87A5-66DF462DC25D}" destId="{7DA90878-7603-8E40-97D0-85FB46E7E679}" srcOrd="1" destOrd="0" presId="urn:microsoft.com/office/officeart/2005/8/layout/hierarchy2"/>
    <dgm:cxn modelId="{CA076D96-0F9B-421C-8BDB-5D86947C2067}" srcId="{F56CAF26-EB20-4B93-91A9-5E2EF7190D72}" destId="{D8A34110-36A3-4E20-89C1-EA0BC05C6374}" srcOrd="0" destOrd="0" parTransId="{BA6F7DB4-F8CE-4675-B8B2-CB3704655670}" sibTransId="{3877A8CD-BB14-4C74-B9BB-4AEF80A044F8}"/>
    <dgm:cxn modelId="{2DAF5C9F-40D7-C445-B5D1-226A26DBAD4B}" type="presOf" srcId="{8A9AE71E-084F-45D7-A19B-9E269A6C2E36}" destId="{42F6E30E-E6EA-744E-87D4-1949CE21BC40}" srcOrd="1" destOrd="0" presId="urn:microsoft.com/office/officeart/2005/8/layout/hierarchy2"/>
    <dgm:cxn modelId="{8FD4CBAE-1EDE-D74D-892F-84584C961C4D}" type="presOf" srcId="{8A9AE71E-084F-45D7-A19B-9E269A6C2E36}" destId="{E539A72B-322D-944F-9778-8EF4428D679E}" srcOrd="0" destOrd="0" presId="urn:microsoft.com/office/officeart/2005/8/layout/hierarchy2"/>
    <dgm:cxn modelId="{F6B128B4-B239-4F4E-960F-C221AAFF37EB}" type="presOf" srcId="{E8222523-850F-42C0-B239-E3BCA47647BB}" destId="{7E7135C8-8A78-1B40-B939-F7096FAFD9BC}" srcOrd="0" destOrd="0" presId="urn:microsoft.com/office/officeart/2005/8/layout/hierarchy2"/>
    <dgm:cxn modelId="{C5E0C9B8-EB14-BB4E-922B-698530109C75}" type="presOf" srcId="{F71CC91F-7635-4A3A-8DF1-CCA1715C3FFF}" destId="{AFAA7057-458E-404C-AAC3-EC84B75BCE38}" srcOrd="0" destOrd="0" presId="urn:microsoft.com/office/officeart/2005/8/layout/hierarchy2"/>
    <dgm:cxn modelId="{B068D4B8-4289-9949-8E0E-4301EF1570A7}" type="presOf" srcId="{97E6759A-34AD-43F6-B243-4A00EFF9B985}" destId="{9540154D-C447-A242-A63D-9A5B4D68B540}" srcOrd="0" destOrd="0" presId="urn:microsoft.com/office/officeart/2005/8/layout/hierarchy2"/>
    <dgm:cxn modelId="{49E3A6B9-CD97-6E49-BDED-0566A85B0B76}" type="presOf" srcId="{29228C89-7DCD-4EE0-BD2C-40F284810F23}" destId="{458D838F-9030-7444-949C-2DADF589C031}" srcOrd="0" destOrd="0" presId="urn:microsoft.com/office/officeart/2005/8/layout/hierarchy2"/>
    <dgm:cxn modelId="{84D927BA-2E28-4354-BEAB-5434C76E47FE}" srcId="{D8A34110-36A3-4E20-89C1-EA0BC05C6374}" destId="{447EDE0F-B984-4391-84C8-483FA62DA618}" srcOrd="3" destOrd="0" parTransId="{72375352-A8F3-46F1-87A5-66DF462DC25D}" sibTransId="{2FED01D4-E99E-43F6-98EF-203428E6A071}"/>
    <dgm:cxn modelId="{5B4A28C2-F09E-AF4F-93AD-FD956DEF7B75}" type="presOf" srcId="{18821D7B-D625-4F0D-ADDA-3645DBB1B574}" destId="{3CB083CC-E85F-2E48-BC64-B8DEC921B35A}" srcOrd="0" destOrd="0" presId="urn:microsoft.com/office/officeart/2005/8/layout/hierarchy2"/>
    <dgm:cxn modelId="{CA3AD0C3-0AB8-4F48-8625-19D46F6ABFC3}" srcId="{D8A34110-36A3-4E20-89C1-EA0BC05C6374}" destId="{29228C89-7DCD-4EE0-BD2C-40F284810F23}" srcOrd="7" destOrd="0" parTransId="{18821D7B-D625-4F0D-ADDA-3645DBB1B574}" sibTransId="{8221830B-1848-4747-A835-843FB5B6DD8C}"/>
    <dgm:cxn modelId="{58A4D1C4-7120-A046-B813-9827179A5ED1}" type="presOf" srcId="{18821D7B-D625-4F0D-ADDA-3645DBB1B574}" destId="{15224EEB-F1EC-E74C-B249-04B1A73C6CEC}" srcOrd="1" destOrd="0" presId="urn:microsoft.com/office/officeart/2005/8/layout/hierarchy2"/>
    <dgm:cxn modelId="{87E11AC7-8297-2044-A5EF-D1F77AB38256}" type="presOf" srcId="{4B4AF133-5B69-468D-8EB3-07F70191B33B}" destId="{91120514-B974-384F-8F35-E92931207654}" srcOrd="1" destOrd="0" presId="urn:microsoft.com/office/officeart/2005/8/layout/hierarchy2"/>
    <dgm:cxn modelId="{F2CE72CF-E36C-1342-9FD0-B20B251ACA29}" type="presOf" srcId="{DBDA92F5-F1E5-4CA9-A481-C532E1483586}" destId="{98B28C4E-D092-4D41-ABE9-0477640C1C76}" srcOrd="0" destOrd="0" presId="urn:microsoft.com/office/officeart/2005/8/layout/hierarchy2"/>
    <dgm:cxn modelId="{4BDC4CEB-A7FE-314D-A8A4-699BC309D8BD}" type="presOf" srcId="{C2B09535-E31F-423A-9BC8-5C3F3E1BDC64}" destId="{F4BB992D-3CBA-394C-8BAB-37898B5732C4}" srcOrd="0" destOrd="0" presId="urn:microsoft.com/office/officeart/2005/8/layout/hierarchy2"/>
    <dgm:cxn modelId="{C19DB6EC-4A1B-49E9-A26F-3C9A106491C2}" srcId="{D8A34110-36A3-4E20-89C1-EA0BC05C6374}" destId="{97E6759A-34AD-43F6-B243-4A00EFF9B985}" srcOrd="4" destOrd="0" parTransId="{0FABE771-7681-480E-9A79-79E339582551}" sibTransId="{084B7A73-D6EE-46C1-A702-8CCB455CADCF}"/>
    <dgm:cxn modelId="{1988E5EF-806C-464C-B91A-F5CDA0FECE51}" type="presOf" srcId="{4B4AF133-5B69-468D-8EB3-07F70191B33B}" destId="{11D7814F-4E81-D147-842F-C14C30F2A06C}" srcOrd="0" destOrd="0" presId="urn:microsoft.com/office/officeart/2005/8/layout/hierarchy2"/>
    <dgm:cxn modelId="{9236FAF0-3AE3-1B49-8BBD-91BA97CFE13B}" type="presOf" srcId="{97A5A4D1-9874-4899-B116-EB9F1EF7F278}" destId="{29151086-25A5-AD42-97E8-4DDC284EBCEA}" srcOrd="1" destOrd="0" presId="urn:microsoft.com/office/officeart/2005/8/layout/hierarchy2"/>
    <dgm:cxn modelId="{C473D7FA-A158-48AF-9D7C-4434FB6186D3}" srcId="{D8A34110-36A3-4E20-89C1-EA0BC05C6374}" destId="{A1C06722-45AA-4078-89FE-02F6A9BA3BF6}" srcOrd="5" destOrd="0" parTransId="{4B4AF133-5B69-468D-8EB3-07F70191B33B}" sibTransId="{CF70FD9A-CD7D-4645-8AAB-A69743C77BF4}"/>
    <dgm:cxn modelId="{166E0C56-D78B-2E48-B9D6-EEA0359AB263}" type="presParOf" srcId="{010DD3C4-5FA4-5D48-B541-9A4D9C0FFCAF}" destId="{17D2E6A2-4A8E-7242-864A-0411DC5836F5}" srcOrd="0" destOrd="0" presId="urn:microsoft.com/office/officeart/2005/8/layout/hierarchy2"/>
    <dgm:cxn modelId="{81E2FBCD-427C-2B4C-93ED-A089FF59AFA6}" type="presParOf" srcId="{17D2E6A2-4A8E-7242-864A-0411DC5836F5}" destId="{D6E598E6-64BA-C54E-9A63-6D74F705505C}" srcOrd="0" destOrd="0" presId="urn:microsoft.com/office/officeart/2005/8/layout/hierarchy2"/>
    <dgm:cxn modelId="{0BBE2C83-F2CF-6142-90BB-E7D505648C18}" type="presParOf" srcId="{17D2E6A2-4A8E-7242-864A-0411DC5836F5}" destId="{FAA4AA3D-6D55-5D40-B7BB-37AFCF488673}" srcOrd="1" destOrd="0" presId="urn:microsoft.com/office/officeart/2005/8/layout/hierarchy2"/>
    <dgm:cxn modelId="{42FC860A-D6B4-9B42-A7F5-930D373EB834}" type="presParOf" srcId="{FAA4AA3D-6D55-5D40-B7BB-37AFCF488673}" destId="{AE69CF33-CC04-BE44-851A-9F2212AC2749}" srcOrd="0" destOrd="0" presId="urn:microsoft.com/office/officeart/2005/8/layout/hierarchy2"/>
    <dgm:cxn modelId="{DFFB7A1E-AD76-C440-BF49-238D3CDE4A09}" type="presParOf" srcId="{AE69CF33-CC04-BE44-851A-9F2212AC2749}" destId="{B4D1100C-3ED5-8340-B58B-B5C02DFD9431}" srcOrd="0" destOrd="0" presId="urn:microsoft.com/office/officeart/2005/8/layout/hierarchy2"/>
    <dgm:cxn modelId="{C18C2E4E-B979-664E-94BB-49122E911F66}" type="presParOf" srcId="{FAA4AA3D-6D55-5D40-B7BB-37AFCF488673}" destId="{8ED52D2E-E9CC-D048-B995-DB07879B0532}" srcOrd="1" destOrd="0" presId="urn:microsoft.com/office/officeart/2005/8/layout/hierarchy2"/>
    <dgm:cxn modelId="{CB544088-B760-0D4C-81A1-14844D550A02}" type="presParOf" srcId="{8ED52D2E-E9CC-D048-B995-DB07879B0532}" destId="{AFAA7057-458E-404C-AAC3-EC84B75BCE38}" srcOrd="0" destOrd="0" presId="urn:microsoft.com/office/officeart/2005/8/layout/hierarchy2"/>
    <dgm:cxn modelId="{3957F484-8A6E-2D4A-A474-A715B6BF1136}" type="presParOf" srcId="{8ED52D2E-E9CC-D048-B995-DB07879B0532}" destId="{E19E8272-16BD-2D42-8A5A-471680BCF26F}" srcOrd="1" destOrd="0" presId="urn:microsoft.com/office/officeart/2005/8/layout/hierarchy2"/>
    <dgm:cxn modelId="{CF093FD1-926B-544B-A0BD-349526EEDE69}" type="presParOf" srcId="{FAA4AA3D-6D55-5D40-B7BB-37AFCF488673}" destId="{E539A72B-322D-944F-9778-8EF4428D679E}" srcOrd="2" destOrd="0" presId="urn:microsoft.com/office/officeart/2005/8/layout/hierarchy2"/>
    <dgm:cxn modelId="{5C2921CE-9EB7-B64F-80E9-FE6DA418787C}" type="presParOf" srcId="{E539A72B-322D-944F-9778-8EF4428D679E}" destId="{42F6E30E-E6EA-744E-87D4-1949CE21BC40}" srcOrd="0" destOrd="0" presId="urn:microsoft.com/office/officeart/2005/8/layout/hierarchy2"/>
    <dgm:cxn modelId="{9A1B3688-BEB6-1141-A766-73C416B82769}" type="presParOf" srcId="{FAA4AA3D-6D55-5D40-B7BB-37AFCF488673}" destId="{5E5F80E5-B7C2-3D4D-9455-ED096BACD787}" srcOrd="3" destOrd="0" presId="urn:microsoft.com/office/officeart/2005/8/layout/hierarchy2"/>
    <dgm:cxn modelId="{FA778C0A-255E-2848-B310-570C1495C1C3}" type="presParOf" srcId="{5E5F80E5-B7C2-3D4D-9455-ED096BACD787}" destId="{98B28C4E-D092-4D41-ABE9-0477640C1C76}" srcOrd="0" destOrd="0" presId="urn:microsoft.com/office/officeart/2005/8/layout/hierarchy2"/>
    <dgm:cxn modelId="{DF8034DD-7A82-9947-B7FD-6F93F17A2300}" type="presParOf" srcId="{5E5F80E5-B7C2-3D4D-9455-ED096BACD787}" destId="{C288386D-EB41-564F-9C5B-A8A2EF5177CC}" srcOrd="1" destOrd="0" presId="urn:microsoft.com/office/officeart/2005/8/layout/hierarchy2"/>
    <dgm:cxn modelId="{82637329-791A-384D-AD5A-3A5751B228FF}" type="presParOf" srcId="{FAA4AA3D-6D55-5D40-B7BB-37AFCF488673}" destId="{F4BB992D-3CBA-394C-8BAB-37898B5732C4}" srcOrd="4" destOrd="0" presId="urn:microsoft.com/office/officeart/2005/8/layout/hierarchy2"/>
    <dgm:cxn modelId="{BBF7A5F6-961E-DE42-A76A-5601C7DDD9C9}" type="presParOf" srcId="{F4BB992D-3CBA-394C-8BAB-37898B5732C4}" destId="{2D1268A5-B5FA-EC45-B33F-C4F6C5C4A582}" srcOrd="0" destOrd="0" presId="urn:microsoft.com/office/officeart/2005/8/layout/hierarchy2"/>
    <dgm:cxn modelId="{FF80E4E1-CE0D-4841-868D-EC721D91C847}" type="presParOf" srcId="{FAA4AA3D-6D55-5D40-B7BB-37AFCF488673}" destId="{0E3B2676-7806-A649-9B78-26BFA07E2D81}" srcOrd="5" destOrd="0" presId="urn:microsoft.com/office/officeart/2005/8/layout/hierarchy2"/>
    <dgm:cxn modelId="{0BF468CF-5ED3-B840-B789-58D91C0FDC7E}" type="presParOf" srcId="{0E3B2676-7806-A649-9B78-26BFA07E2D81}" destId="{7E7135C8-8A78-1B40-B939-F7096FAFD9BC}" srcOrd="0" destOrd="0" presId="urn:microsoft.com/office/officeart/2005/8/layout/hierarchy2"/>
    <dgm:cxn modelId="{9F1DFFD4-6A21-6D40-8519-FC63165EE3E6}" type="presParOf" srcId="{0E3B2676-7806-A649-9B78-26BFA07E2D81}" destId="{6E39E8F3-C464-4F47-9C9A-5567F7CAB4B6}" srcOrd="1" destOrd="0" presId="urn:microsoft.com/office/officeart/2005/8/layout/hierarchy2"/>
    <dgm:cxn modelId="{1FF723EF-62F2-C042-B1E2-436BE367878B}" type="presParOf" srcId="{FAA4AA3D-6D55-5D40-B7BB-37AFCF488673}" destId="{B3D2B4E9-B884-F442-A5E9-ACDECFDE2879}" srcOrd="6" destOrd="0" presId="urn:microsoft.com/office/officeart/2005/8/layout/hierarchy2"/>
    <dgm:cxn modelId="{60950FEA-1859-0544-9B3D-5C2E2B7F0FF2}" type="presParOf" srcId="{B3D2B4E9-B884-F442-A5E9-ACDECFDE2879}" destId="{7DA90878-7603-8E40-97D0-85FB46E7E679}" srcOrd="0" destOrd="0" presId="urn:microsoft.com/office/officeart/2005/8/layout/hierarchy2"/>
    <dgm:cxn modelId="{2A30241D-1C36-6B42-85D7-75E8289A9C42}" type="presParOf" srcId="{FAA4AA3D-6D55-5D40-B7BB-37AFCF488673}" destId="{5644B63C-6505-E84D-88F6-1A0F62A54F12}" srcOrd="7" destOrd="0" presId="urn:microsoft.com/office/officeart/2005/8/layout/hierarchy2"/>
    <dgm:cxn modelId="{7403AEEB-4907-7D43-ACE2-CB05E07EE779}" type="presParOf" srcId="{5644B63C-6505-E84D-88F6-1A0F62A54F12}" destId="{CF42AAD0-30A3-4741-A875-BF176A5F8483}" srcOrd="0" destOrd="0" presId="urn:microsoft.com/office/officeart/2005/8/layout/hierarchy2"/>
    <dgm:cxn modelId="{617A191F-4533-4C46-B612-EF8A84E93A98}" type="presParOf" srcId="{5644B63C-6505-E84D-88F6-1A0F62A54F12}" destId="{03C919E8-A463-0740-AA3D-3377C1F8C8E4}" srcOrd="1" destOrd="0" presId="urn:microsoft.com/office/officeart/2005/8/layout/hierarchy2"/>
    <dgm:cxn modelId="{D361F2D2-6C3F-2546-AD47-17773CEB51F5}" type="presParOf" srcId="{FAA4AA3D-6D55-5D40-B7BB-37AFCF488673}" destId="{CE389CB6-8800-DD41-9FE3-2CFCA0988F82}" srcOrd="8" destOrd="0" presId="urn:microsoft.com/office/officeart/2005/8/layout/hierarchy2"/>
    <dgm:cxn modelId="{4262ACE0-522F-144C-A036-FA80C88E7852}" type="presParOf" srcId="{CE389CB6-8800-DD41-9FE3-2CFCA0988F82}" destId="{66994748-C38C-A144-BF93-97B438011A95}" srcOrd="0" destOrd="0" presId="urn:microsoft.com/office/officeart/2005/8/layout/hierarchy2"/>
    <dgm:cxn modelId="{0DDB88DD-531A-BB48-A9DB-E2AEF4FA65B2}" type="presParOf" srcId="{FAA4AA3D-6D55-5D40-B7BB-37AFCF488673}" destId="{FF34CC9F-621C-A241-9E31-13C0AD847DB4}" srcOrd="9" destOrd="0" presId="urn:microsoft.com/office/officeart/2005/8/layout/hierarchy2"/>
    <dgm:cxn modelId="{C175B3C4-84A3-F844-BD1C-287A879A31FD}" type="presParOf" srcId="{FF34CC9F-621C-A241-9E31-13C0AD847DB4}" destId="{9540154D-C447-A242-A63D-9A5B4D68B540}" srcOrd="0" destOrd="0" presId="urn:microsoft.com/office/officeart/2005/8/layout/hierarchy2"/>
    <dgm:cxn modelId="{7C346469-FBBB-CA41-B78B-E769168E9456}" type="presParOf" srcId="{FF34CC9F-621C-A241-9E31-13C0AD847DB4}" destId="{A13891B0-1B59-054B-8CF3-E6EFD0A73B4E}" srcOrd="1" destOrd="0" presId="urn:microsoft.com/office/officeart/2005/8/layout/hierarchy2"/>
    <dgm:cxn modelId="{5A2B80E5-82E2-5446-9585-C6E7BDB39165}" type="presParOf" srcId="{FAA4AA3D-6D55-5D40-B7BB-37AFCF488673}" destId="{11D7814F-4E81-D147-842F-C14C30F2A06C}" srcOrd="10" destOrd="0" presId="urn:microsoft.com/office/officeart/2005/8/layout/hierarchy2"/>
    <dgm:cxn modelId="{6AD3DDEA-B40A-FD40-8F49-076C64E5F74C}" type="presParOf" srcId="{11D7814F-4E81-D147-842F-C14C30F2A06C}" destId="{91120514-B974-384F-8F35-E92931207654}" srcOrd="0" destOrd="0" presId="urn:microsoft.com/office/officeart/2005/8/layout/hierarchy2"/>
    <dgm:cxn modelId="{45242772-F62F-7645-B3E3-A585B666CD94}" type="presParOf" srcId="{FAA4AA3D-6D55-5D40-B7BB-37AFCF488673}" destId="{C5DD81E2-6720-DF4F-BFB5-027BC616361D}" srcOrd="11" destOrd="0" presId="urn:microsoft.com/office/officeart/2005/8/layout/hierarchy2"/>
    <dgm:cxn modelId="{A0D9C84F-023E-1F4B-8A00-91631FAD618E}" type="presParOf" srcId="{C5DD81E2-6720-DF4F-BFB5-027BC616361D}" destId="{75945872-DCE6-3848-8431-B461F9444CDE}" srcOrd="0" destOrd="0" presId="urn:microsoft.com/office/officeart/2005/8/layout/hierarchy2"/>
    <dgm:cxn modelId="{ECEACC5B-99E3-3A4E-BFB0-93DDA9F6F701}" type="presParOf" srcId="{C5DD81E2-6720-DF4F-BFB5-027BC616361D}" destId="{64C46C9B-9CDA-2043-8F5D-2957A0D253C1}" srcOrd="1" destOrd="0" presId="urn:microsoft.com/office/officeart/2005/8/layout/hierarchy2"/>
    <dgm:cxn modelId="{1C461B4A-BA74-3447-AC9E-9794EC020031}" type="presParOf" srcId="{FAA4AA3D-6D55-5D40-B7BB-37AFCF488673}" destId="{1930D358-9892-EF43-98D8-B3AE4BEA09AC}" srcOrd="12" destOrd="0" presId="urn:microsoft.com/office/officeart/2005/8/layout/hierarchy2"/>
    <dgm:cxn modelId="{111AAD4B-B5B2-C64A-AF03-E27F752E04EA}" type="presParOf" srcId="{1930D358-9892-EF43-98D8-B3AE4BEA09AC}" destId="{29151086-25A5-AD42-97E8-4DDC284EBCEA}" srcOrd="0" destOrd="0" presId="urn:microsoft.com/office/officeart/2005/8/layout/hierarchy2"/>
    <dgm:cxn modelId="{DEB9CE75-160C-CA4E-B93B-74B04F2EA0B0}" type="presParOf" srcId="{FAA4AA3D-6D55-5D40-B7BB-37AFCF488673}" destId="{CC3FC556-130C-1D45-A711-3EC34AE055B9}" srcOrd="13" destOrd="0" presId="urn:microsoft.com/office/officeart/2005/8/layout/hierarchy2"/>
    <dgm:cxn modelId="{B01D2F39-8DF2-BB43-B1E9-354296761FFB}" type="presParOf" srcId="{CC3FC556-130C-1D45-A711-3EC34AE055B9}" destId="{FD01A377-D5DB-E946-B6CD-018B426A30A6}" srcOrd="0" destOrd="0" presId="urn:microsoft.com/office/officeart/2005/8/layout/hierarchy2"/>
    <dgm:cxn modelId="{2DCFE5E4-76C0-1349-9DE2-25CEAD3C8A78}" type="presParOf" srcId="{CC3FC556-130C-1D45-A711-3EC34AE055B9}" destId="{708326FD-394C-724E-90E2-DC35E68ED84A}" srcOrd="1" destOrd="0" presId="urn:microsoft.com/office/officeart/2005/8/layout/hierarchy2"/>
    <dgm:cxn modelId="{0F985C76-773B-4D43-9C3F-0915DF891621}" type="presParOf" srcId="{FAA4AA3D-6D55-5D40-B7BB-37AFCF488673}" destId="{3CB083CC-E85F-2E48-BC64-B8DEC921B35A}" srcOrd="14" destOrd="0" presId="urn:microsoft.com/office/officeart/2005/8/layout/hierarchy2"/>
    <dgm:cxn modelId="{E217017C-B786-E644-9DDF-08251FA186F5}" type="presParOf" srcId="{3CB083CC-E85F-2E48-BC64-B8DEC921B35A}" destId="{15224EEB-F1EC-E74C-B249-04B1A73C6CEC}" srcOrd="0" destOrd="0" presId="urn:microsoft.com/office/officeart/2005/8/layout/hierarchy2"/>
    <dgm:cxn modelId="{D341F65C-A531-434D-A11E-52D880C3B6DF}" type="presParOf" srcId="{FAA4AA3D-6D55-5D40-B7BB-37AFCF488673}" destId="{41B2B84B-2CA1-7249-9A0D-2A3C289332EF}" srcOrd="15" destOrd="0" presId="urn:microsoft.com/office/officeart/2005/8/layout/hierarchy2"/>
    <dgm:cxn modelId="{697C2BD4-CA9F-2F44-86F4-CC049DEDB4E3}" type="presParOf" srcId="{41B2B84B-2CA1-7249-9A0D-2A3C289332EF}" destId="{458D838F-9030-7444-949C-2DADF589C031}" srcOrd="0" destOrd="0" presId="urn:microsoft.com/office/officeart/2005/8/layout/hierarchy2"/>
    <dgm:cxn modelId="{1BD1D10B-DB19-CB40-8265-407383F24987}" type="presParOf" srcId="{41B2B84B-2CA1-7249-9A0D-2A3C289332EF}" destId="{CE0D5626-4B9D-474C-8D8D-CA0583AEFE2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58A594-4338-4191-B149-F437B895A0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0DE85B-613B-4CE6-8510-CE4F950B4195}">
      <dgm:prSet/>
      <dgm:spPr/>
      <dgm:t>
        <a:bodyPr/>
        <a:lstStyle/>
        <a:p>
          <a:r>
            <a:rPr lang="ru-RU" b="1"/>
            <a:t>ВНИМАНИЕ! </a:t>
          </a:r>
          <a:endParaRPr lang="en-US"/>
        </a:p>
      </dgm:t>
    </dgm:pt>
    <dgm:pt modelId="{FB983B2A-61D9-45C5-8433-72BE5346D0FC}" type="parTrans" cxnId="{263721F3-8486-48C0-BF02-3ADCE1194E21}">
      <dgm:prSet/>
      <dgm:spPr/>
      <dgm:t>
        <a:bodyPr/>
        <a:lstStyle/>
        <a:p>
          <a:endParaRPr lang="en-US"/>
        </a:p>
      </dgm:t>
    </dgm:pt>
    <dgm:pt modelId="{D05778A1-3149-4F23-A68B-02501451D0BD}" type="sibTrans" cxnId="{263721F3-8486-48C0-BF02-3ADCE1194E21}">
      <dgm:prSet/>
      <dgm:spPr/>
      <dgm:t>
        <a:bodyPr/>
        <a:lstStyle/>
        <a:p>
          <a:endParaRPr lang="en-US"/>
        </a:p>
      </dgm:t>
    </dgm:pt>
    <dgm:pt modelId="{EE74F218-4F35-4C16-BA39-BD69C8501466}">
      <dgm:prSet/>
      <dgm:spPr/>
      <dgm:t>
        <a:bodyPr/>
        <a:lstStyle/>
        <a:p>
          <a:r>
            <a:rPr lang="ru-RU" dirty="0"/>
            <a:t>В процессе работы программа может выдавать подсказки (всплывающие сообщения, цветные значки). Обращайте на них внимание, возможно программа пытается предотвратить будущие ошибки.</a:t>
          </a:r>
          <a:endParaRPr lang="en-US" dirty="0"/>
        </a:p>
      </dgm:t>
    </dgm:pt>
    <dgm:pt modelId="{90DEFF95-93F3-4E46-92DC-4BC2597EA013}" type="parTrans" cxnId="{729E7DF8-F536-4B55-9B4D-43F0E070ED39}">
      <dgm:prSet/>
      <dgm:spPr/>
      <dgm:t>
        <a:bodyPr/>
        <a:lstStyle/>
        <a:p>
          <a:endParaRPr lang="en-US"/>
        </a:p>
      </dgm:t>
    </dgm:pt>
    <dgm:pt modelId="{C73B19BB-2BDB-48BA-944E-FC815D24A2C7}" type="sibTrans" cxnId="{729E7DF8-F536-4B55-9B4D-43F0E070ED39}">
      <dgm:prSet/>
      <dgm:spPr/>
      <dgm:t>
        <a:bodyPr/>
        <a:lstStyle/>
        <a:p>
          <a:endParaRPr lang="en-US"/>
        </a:p>
      </dgm:t>
    </dgm:pt>
    <dgm:pt modelId="{0378FD5A-EAFA-EF43-B775-9A232A005C81}" type="pres">
      <dgm:prSet presAssocID="{1758A594-4338-4191-B149-F437B895A0CC}" presName="linear" presStyleCnt="0">
        <dgm:presLayoutVars>
          <dgm:animLvl val="lvl"/>
          <dgm:resizeHandles val="exact"/>
        </dgm:presLayoutVars>
      </dgm:prSet>
      <dgm:spPr/>
    </dgm:pt>
    <dgm:pt modelId="{76D6DD65-C195-2949-93ED-E880F64F34BD}" type="pres">
      <dgm:prSet presAssocID="{8C0DE85B-613B-4CE6-8510-CE4F950B4195}" presName="parentText" presStyleLbl="node1" presStyleIdx="0" presStyleCnt="2" custScaleY="32185">
        <dgm:presLayoutVars>
          <dgm:chMax val="0"/>
          <dgm:bulletEnabled val="1"/>
        </dgm:presLayoutVars>
      </dgm:prSet>
      <dgm:spPr/>
    </dgm:pt>
    <dgm:pt modelId="{7EA8E89C-63E5-1E44-AA85-079762655C63}" type="pres">
      <dgm:prSet presAssocID="{D05778A1-3149-4F23-A68B-02501451D0BD}" presName="spacer" presStyleCnt="0"/>
      <dgm:spPr/>
    </dgm:pt>
    <dgm:pt modelId="{C2C2B87A-5E0B-EC42-B647-688845D5EF65}" type="pres">
      <dgm:prSet presAssocID="{EE74F218-4F35-4C16-BA39-BD69C85014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A0F14D-7D57-AE4D-A716-6B1CB2533A4F}" type="presOf" srcId="{EE74F218-4F35-4C16-BA39-BD69C8501466}" destId="{C2C2B87A-5E0B-EC42-B647-688845D5EF65}" srcOrd="0" destOrd="0" presId="urn:microsoft.com/office/officeart/2005/8/layout/vList2"/>
    <dgm:cxn modelId="{B99C1C86-5056-104D-82F5-BECB6392DBA4}" type="presOf" srcId="{1758A594-4338-4191-B149-F437B895A0CC}" destId="{0378FD5A-EAFA-EF43-B775-9A232A005C81}" srcOrd="0" destOrd="0" presId="urn:microsoft.com/office/officeart/2005/8/layout/vList2"/>
    <dgm:cxn modelId="{BD7815BE-D7FF-124C-B133-2F3BB24AE861}" type="presOf" srcId="{8C0DE85B-613B-4CE6-8510-CE4F950B4195}" destId="{76D6DD65-C195-2949-93ED-E880F64F34BD}" srcOrd="0" destOrd="0" presId="urn:microsoft.com/office/officeart/2005/8/layout/vList2"/>
    <dgm:cxn modelId="{263721F3-8486-48C0-BF02-3ADCE1194E21}" srcId="{1758A594-4338-4191-B149-F437B895A0CC}" destId="{8C0DE85B-613B-4CE6-8510-CE4F950B4195}" srcOrd="0" destOrd="0" parTransId="{FB983B2A-61D9-45C5-8433-72BE5346D0FC}" sibTransId="{D05778A1-3149-4F23-A68B-02501451D0BD}"/>
    <dgm:cxn modelId="{729E7DF8-F536-4B55-9B4D-43F0E070ED39}" srcId="{1758A594-4338-4191-B149-F437B895A0CC}" destId="{EE74F218-4F35-4C16-BA39-BD69C8501466}" srcOrd="1" destOrd="0" parTransId="{90DEFF95-93F3-4E46-92DC-4BC2597EA013}" sibTransId="{C73B19BB-2BDB-48BA-944E-FC815D24A2C7}"/>
    <dgm:cxn modelId="{F898D67E-7EB9-7B43-B35F-1B2E02B8728E}" type="presParOf" srcId="{0378FD5A-EAFA-EF43-B775-9A232A005C81}" destId="{76D6DD65-C195-2949-93ED-E880F64F34BD}" srcOrd="0" destOrd="0" presId="urn:microsoft.com/office/officeart/2005/8/layout/vList2"/>
    <dgm:cxn modelId="{4150AABF-ACB4-8B4F-B6C2-B7AD114EBBC8}" type="presParOf" srcId="{0378FD5A-EAFA-EF43-B775-9A232A005C81}" destId="{7EA8E89C-63E5-1E44-AA85-079762655C63}" srcOrd="1" destOrd="0" presId="urn:microsoft.com/office/officeart/2005/8/layout/vList2"/>
    <dgm:cxn modelId="{CCDD6D99-A13B-BC4A-9830-D5EA9925F48C}" type="presParOf" srcId="{0378FD5A-EAFA-EF43-B775-9A232A005C81}" destId="{C2C2B87A-5E0B-EC42-B647-688845D5EF6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953CC1-E036-40D7-AF2D-71F3F84FAF70}" type="doc">
      <dgm:prSet loTypeId="urn:microsoft.com/office/officeart/2005/8/layout/cycle3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01B78498-19CC-488A-8676-E16E355A06D4}">
      <dgm:prSet phldrT="[Текст]"/>
      <dgm:spPr/>
      <dgm:t>
        <a:bodyPr/>
        <a:lstStyle/>
        <a:p>
          <a:r>
            <a:rPr lang="ru-RU"/>
            <a:t>Многотомный </a:t>
          </a:r>
          <a:br>
            <a:rPr lang="ru-RU"/>
          </a:br>
          <a:r>
            <a:rPr lang="ru-RU"/>
            <a:t>архив</a:t>
          </a:r>
        </a:p>
      </dgm:t>
    </dgm:pt>
    <dgm:pt modelId="{45D5CF7B-1FF0-4C98-B049-DC18AC083BE9}" type="parTrans" cxnId="{AB8159A3-FB91-4F11-8E06-B1F87150298F}">
      <dgm:prSet/>
      <dgm:spPr/>
      <dgm:t>
        <a:bodyPr/>
        <a:lstStyle/>
        <a:p>
          <a:endParaRPr lang="ru-RU"/>
        </a:p>
      </dgm:t>
    </dgm:pt>
    <dgm:pt modelId="{95FF5953-D37E-43B7-9E15-E2AAEB1E92AE}" type="sibTrans" cxnId="{AB8159A3-FB91-4F11-8E06-B1F87150298F}">
      <dgm:prSet/>
      <dgm:spPr/>
      <dgm:t>
        <a:bodyPr/>
        <a:lstStyle/>
        <a:p>
          <a:endParaRPr lang="ru-RU"/>
        </a:p>
      </dgm:t>
    </dgm:pt>
    <dgm:pt modelId="{D5CF27FC-BDE1-4787-80B9-63B5B2473EA4}">
      <dgm:prSet/>
      <dgm:spPr/>
      <dgm:t>
        <a:bodyPr/>
        <a:lstStyle/>
        <a:p>
          <a:r>
            <a:rPr lang="ru-RU"/>
            <a:t>Самораспаковывающийся архив</a:t>
          </a:r>
        </a:p>
      </dgm:t>
    </dgm:pt>
    <dgm:pt modelId="{40F99DD8-3141-4586-AC09-A1AAEEFA8127}" type="parTrans" cxnId="{CE679DB6-8148-4EC3-96E4-A8EC61A99724}">
      <dgm:prSet/>
      <dgm:spPr/>
      <dgm:t>
        <a:bodyPr/>
        <a:lstStyle/>
        <a:p>
          <a:endParaRPr lang="ru-RU"/>
        </a:p>
      </dgm:t>
    </dgm:pt>
    <dgm:pt modelId="{3513B329-8962-4C0E-A3B1-7B2AED3C0AE4}" type="sibTrans" cxnId="{CE679DB6-8148-4EC3-96E4-A8EC61A99724}">
      <dgm:prSet/>
      <dgm:spPr/>
      <dgm:t>
        <a:bodyPr/>
        <a:lstStyle/>
        <a:p>
          <a:endParaRPr lang="ru-RU"/>
        </a:p>
      </dgm:t>
    </dgm:pt>
    <dgm:pt modelId="{B2DA63B7-2D95-4206-8ACD-7C8A7840F9E9}">
      <dgm:prSet/>
      <dgm:spPr/>
      <dgm:t>
        <a:bodyPr/>
        <a:lstStyle/>
        <a:p>
          <a:r>
            <a:rPr lang="ru-RU" dirty="0"/>
            <a:t>Непрерывный архив </a:t>
          </a:r>
        </a:p>
      </dgm:t>
    </dgm:pt>
    <dgm:pt modelId="{98690AC3-8992-4C30-BFD7-5460852B1CA0}" type="parTrans" cxnId="{C1673111-3A29-4039-BE22-57AA89CD6149}">
      <dgm:prSet/>
      <dgm:spPr/>
      <dgm:t>
        <a:bodyPr/>
        <a:lstStyle/>
        <a:p>
          <a:endParaRPr lang="ru-RU"/>
        </a:p>
      </dgm:t>
    </dgm:pt>
    <dgm:pt modelId="{0B50269D-8488-4474-A918-C82A88FF3481}" type="sibTrans" cxnId="{C1673111-3A29-4039-BE22-57AA89CD6149}">
      <dgm:prSet/>
      <dgm:spPr/>
      <dgm:t>
        <a:bodyPr/>
        <a:lstStyle/>
        <a:p>
          <a:endParaRPr lang="ru-RU"/>
        </a:p>
      </dgm:t>
    </dgm:pt>
    <dgm:pt modelId="{11A3297F-25F3-40AB-AB6F-2939F44F240F}">
      <dgm:prSet/>
      <dgm:spPr/>
      <dgm:t>
        <a:bodyPr/>
        <a:lstStyle/>
        <a:p>
          <a:r>
            <a:rPr lang="ru-RU"/>
            <a:t>Защищённый архив</a:t>
          </a:r>
        </a:p>
      </dgm:t>
    </dgm:pt>
    <dgm:pt modelId="{AD55EE94-592C-4577-8753-EBB6AB9ACB50}" type="parTrans" cxnId="{F8DB3A54-86F1-47D4-B7C9-3654BEBC6E38}">
      <dgm:prSet/>
      <dgm:spPr/>
      <dgm:t>
        <a:bodyPr/>
        <a:lstStyle/>
        <a:p>
          <a:endParaRPr lang="ru-RU"/>
        </a:p>
      </dgm:t>
    </dgm:pt>
    <dgm:pt modelId="{1378EB58-01CE-47FA-A2FE-A82EEFF34930}" type="sibTrans" cxnId="{F8DB3A54-86F1-47D4-B7C9-3654BEBC6E38}">
      <dgm:prSet/>
      <dgm:spPr/>
      <dgm:t>
        <a:bodyPr/>
        <a:lstStyle/>
        <a:p>
          <a:endParaRPr lang="ru-RU"/>
        </a:p>
      </dgm:t>
    </dgm:pt>
    <dgm:pt modelId="{46C1C3EA-8F05-2A43-9757-D702E386185F}" type="pres">
      <dgm:prSet presAssocID="{FB953CC1-E036-40D7-AF2D-71F3F84FAF70}" presName="Name0" presStyleCnt="0">
        <dgm:presLayoutVars>
          <dgm:dir/>
          <dgm:resizeHandles val="exact"/>
        </dgm:presLayoutVars>
      </dgm:prSet>
      <dgm:spPr/>
    </dgm:pt>
    <dgm:pt modelId="{2EA40180-0649-004D-9050-4888F8FF12DB}" type="pres">
      <dgm:prSet presAssocID="{FB953CC1-E036-40D7-AF2D-71F3F84FAF70}" presName="cycle" presStyleCnt="0"/>
      <dgm:spPr/>
    </dgm:pt>
    <dgm:pt modelId="{3C4F242B-C01B-8241-8FBA-3FCC4BABAFF8}" type="pres">
      <dgm:prSet presAssocID="{01B78498-19CC-488A-8676-E16E355A06D4}" presName="nodeFirstNode" presStyleLbl="node1" presStyleIdx="0" presStyleCnt="4">
        <dgm:presLayoutVars>
          <dgm:bulletEnabled val="1"/>
        </dgm:presLayoutVars>
      </dgm:prSet>
      <dgm:spPr/>
    </dgm:pt>
    <dgm:pt modelId="{3349E2F1-FE97-6D4F-9A0E-9D7BF56E296F}" type="pres">
      <dgm:prSet presAssocID="{95FF5953-D37E-43B7-9E15-E2AAEB1E92AE}" presName="sibTransFirstNode" presStyleLbl="bgShp" presStyleIdx="0" presStyleCnt="1"/>
      <dgm:spPr/>
    </dgm:pt>
    <dgm:pt modelId="{C8AFD016-BE05-3D4F-A41E-174701390DAF}" type="pres">
      <dgm:prSet presAssocID="{D5CF27FC-BDE1-4787-80B9-63B5B2473EA4}" presName="nodeFollowingNodes" presStyleLbl="node1" presStyleIdx="1" presStyleCnt="4">
        <dgm:presLayoutVars>
          <dgm:bulletEnabled val="1"/>
        </dgm:presLayoutVars>
      </dgm:prSet>
      <dgm:spPr/>
    </dgm:pt>
    <dgm:pt modelId="{47A0DA72-A572-CC40-8D5F-6D36B5555D3A}" type="pres">
      <dgm:prSet presAssocID="{B2DA63B7-2D95-4206-8ACD-7C8A7840F9E9}" presName="nodeFollowingNodes" presStyleLbl="node1" presStyleIdx="2" presStyleCnt="4">
        <dgm:presLayoutVars>
          <dgm:bulletEnabled val="1"/>
        </dgm:presLayoutVars>
      </dgm:prSet>
      <dgm:spPr/>
    </dgm:pt>
    <dgm:pt modelId="{EEFA33A8-E970-4D41-981E-998ACBAD7E1B}" type="pres">
      <dgm:prSet presAssocID="{11A3297F-25F3-40AB-AB6F-2939F44F240F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C1673111-3A29-4039-BE22-57AA89CD6149}" srcId="{FB953CC1-E036-40D7-AF2D-71F3F84FAF70}" destId="{B2DA63B7-2D95-4206-8ACD-7C8A7840F9E9}" srcOrd="2" destOrd="0" parTransId="{98690AC3-8992-4C30-BFD7-5460852B1CA0}" sibTransId="{0B50269D-8488-4474-A918-C82A88FF3481}"/>
    <dgm:cxn modelId="{1B7BEA19-3AD1-D04C-B7D7-2493A7D4504E}" type="presOf" srcId="{B2DA63B7-2D95-4206-8ACD-7C8A7840F9E9}" destId="{47A0DA72-A572-CC40-8D5F-6D36B5555D3A}" srcOrd="0" destOrd="0" presId="urn:microsoft.com/office/officeart/2005/8/layout/cycle3"/>
    <dgm:cxn modelId="{FE0B1924-4472-DF40-B40C-5132A786F226}" type="presOf" srcId="{FB953CC1-E036-40D7-AF2D-71F3F84FAF70}" destId="{46C1C3EA-8F05-2A43-9757-D702E386185F}" srcOrd="0" destOrd="0" presId="urn:microsoft.com/office/officeart/2005/8/layout/cycle3"/>
    <dgm:cxn modelId="{F8DB3A54-86F1-47D4-B7C9-3654BEBC6E38}" srcId="{FB953CC1-E036-40D7-AF2D-71F3F84FAF70}" destId="{11A3297F-25F3-40AB-AB6F-2939F44F240F}" srcOrd="3" destOrd="0" parTransId="{AD55EE94-592C-4577-8753-EBB6AB9ACB50}" sibTransId="{1378EB58-01CE-47FA-A2FE-A82EEFF34930}"/>
    <dgm:cxn modelId="{62E0157A-1908-8E42-A6A5-F425EB29F9A7}" type="presOf" srcId="{11A3297F-25F3-40AB-AB6F-2939F44F240F}" destId="{EEFA33A8-E970-4D41-981E-998ACBAD7E1B}" srcOrd="0" destOrd="0" presId="urn:microsoft.com/office/officeart/2005/8/layout/cycle3"/>
    <dgm:cxn modelId="{AB8159A3-FB91-4F11-8E06-B1F87150298F}" srcId="{FB953CC1-E036-40D7-AF2D-71F3F84FAF70}" destId="{01B78498-19CC-488A-8676-E16E355A06D4}" srcOrd="0" destOrd="0" parTransId="{45D5CF7B-1FF0-4C98-B049-DC18AC083BE9}" sibTransId="{95FF5953-D37E-43B7-9E15-E2AAEB1E92AE}"/>
    <dgm:cxn modelId="{528278AC-75CE-9448-A66B-83636829DB02}" type="presOf" srcId="{D5CF27FC-BDE1-4787-80B9-63B5B2473EA4}" destId="{C8AFD016-BE05-3D4F-A41E-174701390DAF}" srcOrd="0" destOrd="0" presId="urn:microsoft.com/office/officeart/2005/8/layout/cycle3"/>
    <dgm:cxn modelId="{CE679DB6-8148-4EC3-96E4-A8EC61A99724}" srcId="{FB953CC1-E036-40D7-AF2D-71F3F84FAF70}" destId="{D5CF27FC-BDE1-4787-80B9-63B5B2473EA4}" srcOrd="1" destOrd="0" parTransId="{40F99DD8-3141-4586-AC09-A1AAEEFA8127}" sibTransId="{3513B329-8962-4C0E-A3B1-7B2AED3C0AE4}"/>
    <dgm:cxn modelId="{C21356CC-00E2-1747-AD9C-FCC3AAB8FC40}" type="presOf" srcId="{01B78498-19CC-488A-8676-E16E355A06D4}" destId="{3C4F242B-C01B-8241-8FBA-3FCC4BABAFF8}" srcOrd="0" destOrd="0" presId="urn:microsoft.com/office/officeart/2005/8/layout/cycle3"/>
    <dgm:cxn modelId="{E66F26EB-4146-A24B-896B-1CD73E742C7D}" type="presOf" srcId="{95FF5953-D37E-43B7-9E15-E2AAEB1E92AE}" destId="{3349E2F1-FE97-6D4F-9A0E-9D7BF56E296F}" srcOrd="0" destOrd="0" presId="urn:microsoft.com/office/officeart/2005/8/layout/cycle3"/>
    <dgm:cxn modelId="{0E57CCCB-C305-6148-A468-6F051841985B}" type="presParOf" srcId="{46C1C3EA-8F05-2A43-9757-D702E386185F}" destId="{2EA40180-0649-004D-9050-4888F8FF12DB}" srcOrd="0" destOrd="0" presId="urn:microsoft.com/office/officeart/2005/8/layout/cycle3"/>
    <dgm:cxn modelId="{EF2191E7-D77F-C444-84EF-EB75DE36596E}" type="presParOf" srcId="{2EA40180-0649-004D-9050-4888F8FF12DB}" destId="{3C4F242B-C01B-8241-8FBA-3FCC4BABAFF8}" srcOrd="0" destOrd="0" presId="urn:microsoft.com/office/officeart/2005/8/layout/cycle3"/>
    <dgm:cxn modelId="{B71356E8-3330-A248-8A10-452D5C3DD693}" type="presParOf" srcId="{2EA40180-0649-004D-9050-4888F8FF12DB}" destId="{3349E2F1-FE97-6D4F-9A0E-9D7BF56E296F}" srcOrd="1" destOrd="0" presId="urn:microsoft.com/office/officeart/2005/8/layout/cycle3"/>
    <dgm:cxn modelId="{2B57F2A4-531A-F546-B866-534FF4FE054C}" type="presParOf" srcId="{2EA40180-0649-004D-9050-4888F8FF12DB}" destId="{C8AFD016-BE05-3D4F-A41E-174701390DAF}" srcOrd="2" destOrd="0" presId="urn:microsoft.com/office/officeart/2005/8/layout/cycle3"/>
    <dgm:cxn modelId="{785620D6-A7F8-654F-8166-37776583741D}" type="presParOf" srcId="{2EA40180-0649-004D-9050-4888F8FF12DB}" destId="{47A0DA72-A572-CC40-8D5F-6D36B5555D3A}" srcOrd="3" destOrd="0" presId="urn:microsoft.com/office/officeart/2005/8/layout/cycle3"/>
    <dgm:cxn modelId="{545FD737-BB78-394B-A794-E646079BD371}" type="presParOf" srcId="{2EA40180-0649-004D-9050-4888F8FF12DB}" destId="{EEFA33A8-E970-4D41-981E-998ACBAD7E1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7BCE3-D93E-4CD5-BEE0-DC3E4BF11A6B}">
      <dsp:nvSpPr>
        <dsp:cNvPr id="0" name=""/>
        <dsp:cNvSpPr/>
      </dsp:nvSpPr>
      <dsp:spPr>
        <a:xfrm>
          <a:off x="3098006" y="1132308"/>
          <a:ext cx="1368197" cy="47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455"/>
              </a:lnTo>
              <a:lnTo>
                <a:pt x="1368197" y="237455"/>
              </a:lnTo>
              <a:lnTo>
                <a:pt x="1368197" y="47491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2355A-1853-41D3-A7F7-B6C7722A922A}">
      <dsp:nvSpPr>
        <dsp:cNvPr id="0" name=""/>
        <dsp:cNvSpPr/>
      </dsp:nvSpPr>
      <dsp:spPr>
        <a:xfrm>
          <a:off x="1729808" y="1132308"/>
          <a:ext cx="1368197" cy="474911"/>
        </a:xfrm>
        <a:custGeom>
          <a:avLst/>
          <a:gdLst/>
          <a:ahLst/>
          <a:cxnLst/>
          <a:rect l="0" t="0" r="0" b="0"/>
          <a:pathLst>
            <a:path>
              <a:moveTo>
                <a:pt x="1368197" y="0"/>
              </a:moveTo>
              <a:lnTo>
                <a:pt x="1368197" y="237455"/>
              </a:lnTo>
              <a:lnTo>
                <a:pt x="0" y="237455"/>
              </a:lnTo>
              <a:lnTo>
                <a:pt x="0" y="47491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5DE24-BBE5-4785-8FD8-F2F823E2696E}">
      <dsp:nvSpPr>
        <dsp:cNvPr id="0" name=""/>
        <dsp:cNvSpPr/>
      </dsp:nvSpPr>
      <dsp:spPr>
        <a:xfrm>
          <a:off x="1967264" y="1566"/>
          <a:ext cx="2261484" cy="1130742"/>
        </a:xfrm>
        <a:prstGeom prst="rect">
          <a:avLst/>
        </a:prstGeom>
        <a:gradFill flip="none" rotWithShape="0">
          <a:gsLst>
            <a:gs pos="0">
              <a:schemeClr val="accent4">
                <a:tint val="66000"/>
                <a:satMod val="160000"/>
              </a:schemeClr>
            </a:gs>
            <a:gs pos="50000">
              <a:schemeClr val="accent4">
                <a:tint val="44500"/>
                <a:satMod val="160000"/>
              </a:schemeClr>
            </a:gs>
            <a:gs pos="100000">
              <a:schemeClr val="accent4"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Программное обеспечение</a:t>
          </a:r>
        </a:p>
      </dsp:txBody>
      <dsp:txXfrm>
        <a:off x="1967264" y="1566"/>
        <a:ext cx="2261484" cy="1130742"/>
      </dsp:txXfrm>
    </dsp:sp>
    <dsp:sp modelId="{C780ACBA-1D37-4894-8A15-CE87CB1E17FF}">
      <dsp:nvSpPr>
        <dsp:cNvPr id="0" name=""/>
        <dsp:cNvSpPr/>
      </dsp:nvSpPr>
      <dsp:spPr>
        <a:xfrm>
          <a:off x="599066" y="1607220"/>
          <a:ext cx="2261484" cy="113074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Прикладное ПО</a:t>
          </a:r>
        </a:p>
      </dsp:txBody>
      <dsp:txXfrm>
        <a:off x="599066" y="1607220"/>
        <a:ext cx="2261484" cy="1130742"/>
      </dsp:txXfrm>
    </dsp:sp>
    <dsp:sp modelId="{8E61B768-07D0-4778-83EF-DF9813D35759}">
      <dsp:nvSpPr>
        <dsp:cNvPr id="0" name=""/>
        <dsp:cNvSpPr/>
      </dsp:nvSpPr>
      <dsp:spPr>
        <a:xfrm>
          <a:off x="3335462" y="1607220"/>
          <a:ext cx="2261484" cy="1130742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Системное ПО</a:t>
          </a:r>
        </a:p>
      </dsp:txBody>
      <dsp:txXfrm>
        <a:off x="3335462" y="1607220"/>
        <a:ext cx="2261484" cy="1130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E8C44-6F32-C141-BE82-9CEE3759036F}">
      <dsp:nvSpPr>
        <dsp:cNvPr id="0" name=""/>
        <dsp:cNvSpPr/>
      </dsp:nvSpPr>
      <dsp:spPr>
        <a:xfrm>
          <a:off x="2443669" y="4091546"/>
          <a:ext cx="324623" cy="1237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311" y="0"/>
              </a:lnTo>
              <a:lnTo>
                <a:pt x="162311" y="1237132"/>
              </a:lnTo>
              <a:lnTo>
                <a:pt x="324623" y="123713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74006" y="4678137"/>
        <a:ext cx="63950" cy="63950"/>
      </dsp:txXfrm>
    </dsp:sp>
    <dsp:sp modelId="{7ACFEDA5-EA6C-134E-9B0F-0F35E8416AF1}">
      <dsp:nvSpPr>
        <dsp:cNvPr id="0" name=""/>
        <dsp:cNvSpPr/>
      </dsp:nvSpPr>
      <dsp:spPr>
        <a:xfrm>
          <a:off x="2443669" y="4091546"/>
          <a:ext cx="324623" cy="618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311" y="0"/>
              </a:lnTo>
              <a:lnTo>
                <a:pt x="162311" y="618566"/>
              </a:lnTo>
              <a:lnTo>
                <a:pt x="324623" y="61856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88517" y="4383365"/>
        <a:ext cx="34928" cy="34928"/>
      </dsp:txXfrm>
    </dsp:sp>
    <dsp:sp modelId="{A221579F-6780-F846-BF27-CAB6EB7B37D7}">
      <dsp:nvSpPr>
        <dsp:cNvPr id="0" name=""/>
        <dsp:cNvSpPr/>
      </dsp:nvSpPr>
      <dsp:spPr>
        <a:xfrm>
          <a:off x="2443669" y="4045826"/>
          <a:ext cx="324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62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97866" y="4083431"/>
        <a:ext cx="16231" cy="16231"/>
      </dsp:txXfrm>
    </dsp:sp>
    <dsp:sp modelId="{868394D1-8AC9-DF4E-96A7-860C504BFF1E}">
      <dsp:nvSpPr>
        <dsp:cNvPr id="0" name=""/>
        <dsp:cNvSpPr/>
      </dsp:nvSpPr>
      <dsp:spPr>
        <a:xfrm>
          <a:off x="2443669" y="3472980"/>
          <a:ext cx="324623" cy="618566"/>
        </a:xfrm>
        <a:custGeom>
          <a:avLst/>
          <a:gdLst/>
          <a:ahLst/>
          <a:cxnLst/>
          <a:rect l="0" t="0" r="0" b="0"/>
          <a:pathLst>
            <a:path>
              <a:moveTo>
                <a:pt x="0" y="618566"/>
              </a:moveTo>
              <a:lnTo>
                <a:pt x="162311" y="618566"/>
              </a:lnTo>
              <a:lnTo>
                <a:pt x="162311" y="0"/>
              </a:lnTo>
              <a:lnTo>
                <a:pt x="324623" y="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88517" y="3764799"/>
        <a:ext cx="34928" cy="34928"/>
      </dsp:txXfrm>
    </dsp:sp>
    <dsp:sp modelId="{2FF74F28-B1A1-AB4B-A47A-3D2F9FA7A31E}">
      <dsp:nvSpPr>
        <dsp:cNvPr id="0" name=""/>
        <dsp:cNvSpPr/>
      </dsp:nvSpPr>
      <dsp:spPr>
        <a:xfrm>
          <a:off x="2443669" y="2854414"/>
          <a:ext cx="324623" cy="1237132"/>
        </a:xfrm>
        <a:custGeom>
          <a:avLst/>
          <a:gdLst/>
          <a:ahLst/>
          <a:cxnLst/>
          <a:rect l="0" t="0" r="0" b="0"/>
          <a:pathLst>
            <a:path>
              <a:moveTo>
                <a:pt x="0" y="1237132"/>
              </a:moveTo>
              <a:lnTo>
                <a:pt x="162311" y="1237132"/>
              </a:lnTo>
              <a:lnTo>
                <a:pt x="162311" y="0"/>
              </a:lnTo>
              <a:lnTo>
                <a:pt x="324623" y="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74006" y="3441005"/>
        <a:ext cx="63950" cy="63950"/>
      </dsp:txXfrm>
    </dsp:sp>
    <dsp:sp modelId="{5E7C7CBD-ED08-9E47-BA6B-0C23278E58AE}">
      <dsp:nvSpPr>
        <dsp:cNvPr id="0" name=""/>
        <dsp:cNvSpPr/>
      </dsp:nvSpPr>
      <dsp:spPr>
        <a:xfrm>
          <a:off x="495928" y="2854414"/>
          <a:ext cx="324623" cy="1237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311" y="0"/>
              </a:lnTo>
              <a:lnTo>
                <a:pt x="162311" y="1237132"/>
              </a:lnTo>
              <a:lnTo>
                <a:pt x="324623" y="12371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26265" y="3441005"/>
        <a:ext cx="63950" cy="63950"/>
      </dsp:txXfrm>
    </dsp:sp>
    <dsp:sp modelId="{0517489E-BC51-4648-B02C-F91B14C788B7}">
      <dsp:nvSpPr>
        <dsp:cNvPr id="0" name=""/>
        <dsp:cNvSpPr/>
      </dsp:nvSpPr>
      <dsp:spPr>
        <a:xfrm>
          <a:off x="2443669" y="1617282"/>
          <a:ext cx="324623" cy="618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311" y="0"/>
              </a:lnTo>
              <a:lnTo>
                <a:pt x="162311" y="618566"/>
              </a:lnTo>
              <a:lnTo>
                <a:pt x="324623" y="61856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88517" y="1909100"/>
        <a:ext cx="34928" cy="34928"/>
      </dsp:txXfrm>
    </dsp:sp>
    <dsp:sp modelId="{C5347AE6-E3B8-F943-A855-FFF8991C7610}">
      <dsp:nvSpPr>
        <dsp:cNvPr id="0" name=""/>
        <dsp:cNvSpPr/>
      </dsp:nvSpPr>
      <dsp:spPr>
        <a:xfrm>
          <a:off x="2443669" y="1571562"/>
          <a:ext cx="3246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62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97866" y="1609166"/>
        <a:ext cx="16231" cy="16231"/>
      </dsp:txXfrm>
    </dsp:sp>
    <dsp:sp modelId="{D7C4854A-9E31-FC43-B46A-F0AE2296E8EB}">
      <dsp:nvSpPr>
        <dsp:cNvPr id="0" name=""/>
        <dsp:cNvSpPr/>
      </dsp:nvSpPr>
      <dsp:spPr>
        <a:xfrm>
          <a:off x="2443669" y="998715"/>
          <a:ext cx="324623" cy="618566"/>
        </a:xfrm>
        <a:custGeom>
          <a:avLst/>
          <a:gdLst/>
          <a:ahLst/>
          <a:cxnLst/>
          <a:rect l="0" t="0" r="0" b="0"/>
          <a:pathLst>
            <a:path>
              <a:moveTo>
                <a:pt x="0" y="618566"/>
              </a:moveTo>
              <a:lnTo>
                <a:pt x="162311" y="618566"/>
              </a:lnTo>
              <a:lnTo>
                <a:pt x="162311" y="0"/>
              </a:lnTo>
              <a:lnTo>
                <a:pt x="324623" y="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588517" y="1290534"/>
        <a:ext cx="34928" cy="34928"/>
      </dsp:txXfrm>
    </dsp:sp>
    <dsp:sp modelId="{C514E7B1-0E18-B54F-AEB0-0F74E31DC0A4}">
      <dsp:nvSpPr>
        <dsp:cNvPr id="0" name=""/>
        <dsp:cNvSpPr/>
      </dsp:nvSpPr>
      <dsp:spPr>
        <a:xfrm>
          <a:off x="495928" y="1617282"/>
          <a:ext cx="324623" cy="1237132"/>
        </a:xfrm>
        <a:custGeom>
          <a:avLst/>
          <a:gdLst/>
          <a:ahLst/>
          <a:cxnLst/>
          <a:rect l="0" t="0" r="0" b="0"/>
          <a:pathLst>
            <a:path>
              <a:moveTo>
                <a:pt x="0" y="1237132"/>
              </a:moveTo>
              <a:lnTo>
                <a:pt x="162311" y="1237132"/>
              </a:lnTo>
              <a:lnTo>
                <a:pt x="162311" y="0"/>
              </a:lnTo>
              <a:lnTo>
                <a:pt x="324623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26265" y="2203872"/>
        <a:ext cx="63950" cy="63950"/>
      </dsp:txXfrm>
    </dsp:sp>
    <dsp:sp modelId="{13FEF7E3-8E56-C040-B15B-D5CA52622C3C}">
      <dsp:nvSpPr>
        <dsp:cNvPr id="0" name=""/>
        <dsp:cNvSpPr/>
      </dsp:nvSpPr>
      <dsp:spPr>
        <a:xfrm rot="16200000">
          <a:off x="-1053742" y="2606987"/>
          <a:ext cx="2604489" cy="4948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Системное ПО</a:t>
          </a:r>
        </a:p>
      </dsp:txBody>
      <dsp:txXfrm>
        <a:off x="-1053742" y="2606987"/>
        <a:ext cx="2604489" cy="494852"/>
      </dsp:txXfrm>
    </dsp:sp>
    <dsp:sp modelId="{CC1C1DF8-A4FB-BE40-8A40-1C340F31505C}">
      <dsp:nvSpPr>
        <dsp:cNvPr id="0" name=""/>
        <dsp:cNvSpPr/>
      </dsp:nvSpPr>
      <dsp:spPr>
        <a:xfrm>
          <a:off x="820552" y="1369855"/>
          <a:ext cx="1623117" cy="494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Базовое ПО</a:t>
          </a:r>
        </a:p>
      </dsp:txBody>
      <dsp:txXfrm>
        <a:off x="820552" y="1369855"/>
        <a:ext cx="1623117" cy="494852"/>
      </dsp:txXfrm>
    </dsp:sp>
    <dsp:sp modelId="{98EC7F36-8E6D-544D-AC67-2CA7CA84F928}">
      <dsp:nvSpPr>
        <dsp:cNvPr id="0" name=""/>
        <dsp:cNvSpPr/>
      </dsp:nvSpPr>
      <dsp:spPr>
        <a:xfrm>
          <a:off x="2768293" y="751289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Операционные системы</a:t>
          </a:r>
        </a:p>
      </dsp:txBody>
      <dsp:txXfrm>
        <a:off x="2768293" y="751289"/>
        <a:ext cx="1623117" cy="494852"/>
      </dsp:txXfrm>
    </dsp:sp>
    <dsp:sp modelId="{AC8CF883-324F-B04D-B386-585829433D0B}">
      <dsp:nvSpPr>
        <dsp:cNvPr id="0" name=""/>
        <dsp:cNvSpPr/>
      </dsp:nvSpPr>
      <dsp:spPr>
        <a:xfrm>
          <a:off x="2768293" y="1369855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Оболочки</a:t>
          </a:r>
        </a:p>
      </dsp:txBody>
      <dsp:txXfrm>
        <a:off x="2768293" y="1369855"/>
        <a:ext cx="1623117" cy="494852"/>
      </dsp:txXfrm>
    </dsp:sp>
    <dsp:sp modelId="{A1E95CBF-CC24-C344-9877-2292349E531D}">
      <dsp:nvSpPr>
        <dsp:cNvPr id="0" name=""/>
        <dsp:cNvSpPr/>
      </dsp:nvSpPr>
      <dsp:spPr>
        <a:xfrm>
          <a:off x="2768293" y="1988421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Сетевые операционные системы</a:t>
          </a:r>
        </a:p>
      </dsp:txBody>
      <dsp:txXfrm>
        <a:off x="2768293" y="1988421"/>
        <a:ext cx="1623117" cy="494852"/>
      </dsp:txXfrm>
    </dsp:sp>
    <dsp:sp modelId="{89F8A0D3-ADA9-6042-A6AE-56935FF9D2A9}">
      <dsp:nvSpPr>
        <dsp:cNvPr id="0" name=""/>
        <dsp:cNvSpPr/>
      </dsp:nvSpPr>
      <dsp:spPr>
        <a:xfrm>
          <a:off x="820552" y="3844120"/>
          <a:ext cx="1623117" cy="4948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Сервисное ПО</a:t>
          </a:r>
        </a:p>
      </dsp:txBody>
      <dsp:txXfrm>
        <a:off x="820552" y="3844120"/>
        <a:ext cx="1623117" cy="494852"/>
      </dsp:txXfrm>
    </dsp:sp>
    <dsp:sp modelId="{4524C7E7-0FA1-204F-84A2-26F221BC49DA}">
      <dsp:nvSpPr>
        <dsp:cNvPr id="0" name=""/>
        <dsp:cNvSpPr/>
      </dsp:nvSpPr>
      <dsp:spPr>
        <a:xfrm>
          <a:off x="2768293" y="2606987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Диагностики</a:t>
          </a:r>
        </a:p>
      </dsp:txBody>
      <dsp:txXfrm>
        <a:off x="2768293" y="2606987"/>
        <a:ext cx="1623117" cy="494852"/>
      </dsp:txXfrm>
    </dsp:sp>
    <dsp:sp modelId="{9C4009C0-4435-3A40-A36E-0837BB007C33}">
      <dsp:nvSpPr>
        <dsp:cNvPr id="0" name=""/>
        <dsp:cNvSpPr/>
      </dsp:nvSpPr>
      <dsp:spPr>
        <a:xfrm>
          <a:off x="2768293" y="3225554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Антивирусные</a:t>
          </a:r>
        </a:p>
      </dsp:txBody>
      <dsp:txXfrm>
        <a:off x="2768293" y="3225554"/>
        <a:ext cx="1623117" cy="494852"/>
      </dsp:txXfrm>
    </dsp:sp>
    <dsp:sp modelId="{8CE1FAC0-84F2-7B46-B641-6A1445D5385A}">
      <dsp:nvSpPr>
        <dsp:cNvPr id="0" name=""/>
        <dsp:cNvSpPr/>
      </dsp:nvSpPr>
      <dsp:spPr>
        <a:xfrm>
          <a:off x="2768293" y="3844120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Обслуживания носителей</a:t>
          </a:r>
        </a:p>
      </dsp:txBody>
      <dsp:txXfrm>
        <a:off x="2768293" y="3844120"/>
        <a:ext cx="1623117" cy="494852"/>
      </dsp:txXfrm>
    </dsp:sp>
    <dsp:sp modelId="{79A05A84-C1ED-5E4A-B11C-6ED81730A8DF}">
      <dsp:nvSpPr>
        <dsp:cNvPr id="0" name=""/>
        <dsp:cNvSpPr/>
      </dsp:nvSpPr>
      <dsp:spPr>
        <a:xfrm>
          <a:off x="2768293" y="4462686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Архивация</a:t>
          </a:r>
        </a:p>
      </dsp:txBody>
      <dsp:txXfrm>
        <a:off x="2768293" y="4462686"/>
        <a:ext cx="1623117" cy="494852"/>
      </dsp:txXfrm>
    </dsp:sp>
    <dsp:sp modelId="{AD65A199-61B3-BB4C-833C-888F4D9C5772}">
      <dsp:nvSpPr>
        <dsp:cNvPr id="0" name=""/>
        <dsp:cNvSpPr/>
      </dsp:nvSpPr>
      <dsp:spPr>
        <a:xfrm>
          <a:off x="2768293" y="5081252"/>
          <a:ext cx="1623117" cy="4948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Обслуживание сети</a:t>
          </a:r>
        </a:p>
      </dsp:txBody>
      <dsp:txXfrm>
        <a:off x="2768293" y="5081252"/>
        <a:ext cx="1623117" cy="494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598E6-64BA-C54E-9A63-6D74F705505C}">
      <dsp:nvSpPr>
        <dsp:cNvPr id="0" name=""/>
        <dsp:cNvSpPr/>
      </dsp:nvSpPr>
      <dsp:spPr>
        <a:xfrm>
          <a:off x="48184" y="2818332"/>
          <a:ext cx="1675570" cy="700038"/>
        </a:xfrm>
        <a:prstGeom prst="roundRect">
          <a:avLst>
            <a:gd name="adj" fmla="val 10000"/>
          </a:avLst>
        </a:prstGeom>
        <a:solidFill>
          <a:srgbClr val="FF7717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Прикладное ПО</a:t>
          </a:r>
        </a:p>
      </dsp:txBody>
      <dsp:txXfrm>
        <a:off x="68687" y="2838835"/>
        <a:ext cx="1634564" cy="659032"/>
      </dsp:txXfrm>
    </dsp:sp>
    <dsp:sp modelId="{AE69CF33-CC04-BE44-851A-9F2212AC2749}">
      <dsp:nvSpPr>
        <dsp:cNvPr id="0" name=""/>
        <dsp:cNvSpPr/>
      </dsp:nvSpPr>
      <dsp:spPr>
        <a:xfrm rot="17110927">
          <a:off x="646276" y="1749581"/>
          <a:ext cx="29195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919553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2033064" y="1686535"/>
        <a:ext cx="145977" cy="145977"/>
      </dsp:txXfrm>
    </dsp:sp>
    <dsp:sp modelId="{AFAA7057-458E-404C-AAC3-EC84B75BCE38}">
      <dsp:nvSpPr>
        <dsp:cNvPr id="0" name=""/>
        <dsp:cNvSpPr/>
      </dsp:nvSpPr>
      <dsp:spPr>
        <a:xfrm>
          <a:off x="2488351" y="676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Текстовые процессоры</a:t>
          </a:r>
        </a:p>
      </dsp:txBody>
      <dsp:txXfrm>
        <a:off x="2508854" y="21179"/>
        <a:ext cx="1359071" cy="659032"/>
      </dsp:txXfrm>
    </dsp:sp>
    <dsp:sp modelId="{E539A72B-322D-944F-9778-8EF4428D679E}">
      <dsp:nvSpPr>
        <dsp:cNvPr id="0" name=""/>
        <dsp:cNvSpPr/>
      </dsp:nvSpPr>
      <dsp:spPr>
        <a:xfrm rot="17448115">
          <a:off x="1029575" y="2152103"/>
          <a:ext cx="21529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152954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2052229" y="2108222"/>
        <a:ext cx="107647" cy="107647"/>
      </dsp:txXfrm>
    </dsp:sp>
    <dsp:sp modelId="{98B28C4E-D092-4D41-ABE9-0477640C1C76}">
      <dsp:nvSpPr>
        <dsp:cNvPr id="0" name=""/>
        <dsp:cNvSpPr/>
      </dsp:nvSpPr>
      <dsp:spPr>
        <a:xfrm>
          <a:off x="2488351" y="805721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Табличные процессоры</a:t>
          </a:r>
        </a:p>
      </dsp:txBody>
      <dsp:txXfrm>
        <a:off x="2508854" y="826224"/>
        <a:ext cx="1359071" cy="659032"/>
      </dsp:txXfrm>
    </dsp:sp>
    <dsp:sp modelId="{F4BB992D-3CBA-394C-8BAB-37898B5732C4}">
      <dsp:nvSpPr>
        <dsp:cNvPr id="0" name=""/>
        <dsp:cNvSpPr/>
      </dsp:nvSpPr>
      <dsp:spPr>
        <a:xfrm rot="18140448">
          <a:off x="1391415" y="2554625"/>
          <a:ext cx="142927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29274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70321" y="2528836"/>
        <a:ext cx="71463" cy="71463"/>
      </dsp:txXfrm>
    </dsp:sp>
    <dsp:sp modelId="{7E7135C8-8A78-1B40-B939-F7096FAFD9BC}">
      <dsp:nvSpPr>
        <dsp:cNvPr id="0" name=""/>
        <dsp:cNvSpPr/>
      </dsp:nvSpPr>
      <dsp:spPr>
        <a:xfrm>
          <a:off x="2488351" y="1610765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Базы данных</a:t>
          </a:r>
        </a:p>
      </dsp:txBody>
      <dsp:txXfrm>
        <a:off x="2508854" y="1631268"/>
        <a:ext cx="1359071" cy="659032"/>
      </dsp:txXfrm>
    </dsp:sp>
    <dsp:sp modelId="{B3D2B4E9-B884-F442-A5E9-ACDECFDE2879}">
      <dsp:nvSpPr>
        <dsp:cNvPr id="0" name=""/>
        <dsp:cNvSpPr/>
      </dsp:nvSpPr>
      <dsp:spPr>
        <a:xfrm rot="19934124">
          <a:off x="1674013" y="2957148"/>
          <a:ext cx="8640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64078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84450" y="2945488"/>
        <a:ext cx="43203" cy="43203"/>
      </dsp:txXfrm>
    </dsp:sp>
    <dsp:sp modelId="{CF42AAD0-30A3-4741-A875-BF176A5F8483}">
      <dsp:nvSpPr>
        <dsp:cNvPr id="0" name=""/>
        <dsp:cNvSpPr/>
      </dsp:nvSpPr>
      <dsp:spPr>
        <a:xfrm>
          <a:off x="2488351" y="2415810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Интегрированные пакеты</a:t>
          </a:r>
        </a:p>
      </dsp:txBody>
      <dsp:txXfrm>
        <a:off x="2508854" y="2436313"/>
        <a:ext cx="1359071" cy="659032"/>
      </dsp:txXfrm>
    </dsp:sp>
    <dsp:sp modelId="{CE389CB6-8800-DD41-9FE3-2CFCA0988F82}">
      <dsp:nvSpPr>
        <dsp:cNvPr id="0" name=""/>
        <dsp:cNvSpPr/>
      </dsp:nvSpPr>
      <dsp:spPr>
        <a:xfrm rot="1665876">
          <a:off x="1674013" y="3359670"/>
          <a:ext cx="86407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64078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84450" y="3348011"/>
        <a:ext cx="43203" cy="43203"/>
      </dsp:txXfrm>
    </dsp:sp>
    <dsp:sp modelId="{9540154D-C447-A242-A63D-9A5B4D68B540}">
      <dsp:nvSpPr>
        <dsp:cNvPr id="0" name=""/>
        <dsp:cNvSpPr/>
      </dsp:nvSpPr>
      <dsp:spPr>
        <a:xfrm>
          <a:off x="2488351" y="3220854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Экспертные системы</a:t>
          </a:r>
        </a:p>
      </dsp:txBody>
      <dsp:txXfrm>
        <a:off x="2508854" y="3241357"/>
        <a:ext cx="1359071" cy="659032"/>
      </dsp:txXfrm>
    </dsp:sp>
    <dsp:sp modelId="{11D7814F-4E81-D147-842F-C14C30F2A06C}">
      <dsp:nvSpPr>
        <dsp:cNvPr id="0" name=""/>
        <dsp:cNvSpPr/>
      </dsp:nvSpPr>
      <dsp:spPr>
        <a:xfrm rot="3459552">
          <a:off x="1391415" y="3762192"/>
          <a:ext cx="142927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429274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070321" y="3736403"/>
        <a:ext cx="71463" cy="71463"/>
      </dsp:txXfrm>
    </dsp:sp>
    <dsp:sp modelId="{75945872-DCE6-3848-8431-B461F9444CDE}">
      <dsp:nvSpPr>
        <dsp:cNvPr id="0" name=""/>
        <dsp:cNvSpPr/>
      </dsp:nvSpPr>
      <dsp:spPr>
        <a:xfrm>
          <a:off x="2488351" y="4025899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Обучающие программы</a:t>
          </a:r>
        </a:p>
      </dsp:txBody>
      <dsp:txXfrm>
        <a:off x="2508854" y="4046402"/>
        <a:ext cx="1359071" cy="659032"/>
      </dsp:txXfrm>
    </dsp:sp>
    <dsp:sp modelId="{1930D358-9892-EF43-98D8-B3AE4BEA09AC}">
      <dsp:nvSpPr>
        <dsp:cNvPr id="0" name=""/>
        <dsp:cNvSpPr/>
      </dsp:nvSpPr>
      <dsp:spPr>
        <a:xfrm rot="4151885">
          <a:off x="1029575" y="4164715"/>
          <a:ext cx="2152954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152954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>
        <a:off x="2052229" y="4120833"/>
        <a:ext cx="107647" cy="107647"/>
      </dsp:txXfrm>
    </dsp:sp>
    <dsp:sp modelId="{FD01A377-D5DB-E946-B6CD-018B426A30A6}">
      <dsp:nvSpPr>
        <dsp:cNvPr id="0" name=""/>
        <dsp:cNvSpPr/>
      </dsp:nvSpPr>
      <dsp:spPr>
        <a:xfrm>
          <a:off x="2488351" y="4830943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Игры</a:t>
          </a:r>
        </a:p>
      </dsp:txBody>
      <dsp:txXfrm>
        <a:off x="2508854" y="4851446"/>
        <a:ext cx="1359071" cy="659032"/>
      </dsp:txXfrm>
    </dsp:sp>
    <dsp:sp modelId="{3CB083CC-E85F-2E48-BC64-B8DEC921B35A}">
      <dsp:nvSpPr>
        <dsp:cNvPr id="0" name=""/>
        <dsp:cNvSpPr/>
      </dsp:nvSpPr>
      <dsp:spPr>
        <a:xfrm rot="4489073">
          <a:off x="646276" y="4567237"/>
          <a:ext cx="291955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2919553" y="994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900" kern="1200"/>
        </a:p>
      </dsp:txBody>
      <dsp:txXfrm>
        <a:off x="2033064" y="4504191"/>
        <a:ext cx="145977" cy="145977"/>
      </dsp:txXfrm>
    </dsp:sp>
    <dsp:sp modelId="{458D838F-9030-7444-949C-2DADF589C031}">
      <dsp:nvSpPr>
        <dsp:cNvPr id="0" name=""/>
        <dsp:cNvSpPr/>
      </dsp:nvSpPr>
      <dsp:spPr>
        <a:xfrm>
          <a:off x="2488351" y="5635988"/>
          <a:ext cx="1400077" cy="7000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Коммуникационные программы</a:t>
          </a:r>
        </a:p>
      </dsp:txBody>
      <dsp:txXfrm>
        <a:off x="2508854" y="5656491"/>
        <a:ext cx="1359071" cy="659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6DD65-C195-2949-93ED-E880F64F34BD}">
      <dsp:nvSpPr>
        <dsp:cNvPr id="0" name=""/>
        <dsp:cNvSpPr/>
      </dsp:nvSpPr>
      <dsp:spPr>
        <a:xfrm>
          <a:off x="0" y="67464"/>
          <a:ext cx="4636126" cy="1042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/>
            <a:t>ВНИМАНИЕ! </a:t>
          </a:r>
          <a:endParaRPr lang="en-US" sz="2400" kern="1200"/>
        </a:p>
      </dsp:txBody>
      <dsp:txXfrm>
        <a:off x="50873" y="118337"/>
        <a:ext cx="4534380" cy="940396"/>
      </dsp:txXfrm>
    </dsp:sp>
    <dsp:sp modelId="{C2C2B87A-5E0B-EC42-B647-688845D5EF65}">
      <dsp:nvSpPr>
        <dsp:cNvPr id="0" name=""/>
        <dsp:cNvSpPr/>
      </dsp:nvSpPr>
      <dsp:spPr>
        <a:xfrm>
          <a:off x="0" y="1178726"/>
          <a:ext cx="4636126" cy="32379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 процессе работы программа может выдавать подсказки (всплывающие сообщения, цветные значки). Обращайте на них внимание, возможно программа пытается предотвратить будущие ошибки.</a:t>
          </a:r>
          <a:endParaRPr lang="en-US" sz="2400" kern="1200" dirty="0"/>
        </a:p>
      </dsp:txBody>
      <dsp:txXfrm>
        <a:off x="158065" y="1336791"/>
        <a:ext cx="4319996" cy="2921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9E2F1-FE97-6D4F-9A0E-9D7BF56E296F}">
      <dsp:nvSpPr>
        <dsp:cNvPr id="0" name=""/>
        <dsp:cNvSpPr/>
      </dsp:nvSpPr>
      <dsp:spPr>
        <a:xfrm>
          <a:off x="581430" y="408431"/>
          <a:ext cx="3473264" cy="3473264"/>
        </a:xfrm>
        <a:prstGeom prst="circularArrow">
          <a:avLst>
            <a:gd name="adj1" fmla="val 4668"/>
            <a:gd name="adj2" fmla="val 272909"/>
            <a:gd name="adj3" fmla="val 13115647"/>
            <a:gd name="adj4" fmla="val 1784020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C4F242B-C01B-8241-8FBA-3FCC4BABAFF8}">
      <dsp:nvSpPr>
        <dsp:cNvPr id="0" name=""/>
        <dsp:cNvSpPr/>
      </dsp:nvSpPr>
      <dsp:spPr>
        <a:xfrm>
          <a:off x="1247317" y="459577"/>
          <a:ext cx="2141491" cy="107074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Многотомный </a:t>
          </a:r>
          <a:br>
            <a:rPr lang="ru-RU" sz="1300" kern="1200"/>
          </a:br>
          <a:r>
            <a:rPr lang="ru-RU" sz="1300" kern="1200"/>
            <a:t>архив</a:t>
          </a:r>
        </a:p>
      </dsp:txBody>
      <dsp:txXfrm>
        <a:off x="1299586" y="511846"/>
        <a:ext cx="2036953" cy="966207"/>
      </dsp:txXfrm>
    </dsp:sp>
    <dsp:sp modelId="{C8AFD016-BE05-3D4F-A41E-174701390DAF}">
      <dsp:nvSpPr>
        <dsp:cNvPr id="0" name=""/>
        <dsp:cNvSpPr/>
      </dsp:nvSpPr>
      <dsp:spPr>
        <a:xfrm>
          <a:off x="2494449" y="1706710"/>
          <a:ext cx="2141491" cy="107074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Самораспаковывающийся архив</a:t>
          </a:r>
        </a:p>
      </dsp:txBody>
      <dsp:txXfrm>
        <a:off x="2546718" y="1758979"/>
        <a:ext cx="2036953" cy="966207"/>
      </dsp:txXfrm>
    </dsp:sp>
    <dsp:sp modelId="{47A0DA72-A572-CC40-8D5F-6D36B5555D3A}">
      <dsp:nvSpPr>
        <dsp:cNvPr id="0" name=""/>
        <dsp:cNvSpPr/>
      </dsp:nvSpPr>
      <dsp:spPr>
        <a:xfrm>
          <a:off x="1247317" y="2953842"/>
          <a:ext cx="2141491" cy="107074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Непрерывный архив </a:t>
          </a:r>
        </a:p>
      </dsp:txBody>
      <dsp:txXfrm>
        <a:off x="1299586" y="3006111"/>
        <a:ext cx="2036953" cy="966207"/>
      </dsp:txXfrm>
    </dsp:sp>
    <dsp:sp modelId="{EEFA33A8-E970-4D41-981E-998ACBAD7E1B}">
      <dsp:nvSpPr>
        <dsp:cNvPr id="0" name=""/>
        <dsp:cNvSpPr/>
      </dsp:nvSpPr>
      <dsp:spPr>
        <a:xfrm>
          <a:off x="184" y="1706710"/>
          <a:ext cx="2141491" cy="107074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/>
            <a:t>Защищённый архив</a:t>
          </a:r>
        </a:p>
      </dsp:txBody>
      <dsp:txXfrm>
        <a:off x="52453" y="1758979"/>
        <a:ext cx="2036953" cy="966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100C5-7554-405A-97FF-8A7E1FB2E0D4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75B7E-A825-46C9-A726-9417183CA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0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2DC9E-0D4D-4447-BE4F-99274D7B1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D4B2B7-F804-E94F-AD10-EEC6E364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096A6-8A69-3249-92FE-99B003B1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12B65-E10B-144A-AFEE-3A5808DE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1FECA-0DF5-0B46-973F-E5AF1B43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61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AF4C3-98ED-F049-AEFA-835246A9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85CEF-68CB-2349-A0DE-6DAC8606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6A3A8E-3BC9-1140-91C5-F93192FE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9E94A-2E6E-994B-A3F1-11EE8803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E28B58-0409-404A-B521-686967AB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349680-A878-214B-BE37-14324C9D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3E38C3-5E65-9A4A-AD3D-F7C41451C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AA1A6-C69A-7D45-9139-E1856F10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EFAFC-E914-214F-B382-EFB34B97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DCFB5-4F27-1C41-9331-AE726C56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0DA9D-AD83-D046-9025-869524D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C5B70-D2A0-7C43-A2A9-5A067E0F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1D4DE-3659-0349-869A-26C6FB9D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1FE9E5-5DDF-9D44-BE98-7B7C480B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7A3B1-53C2-E348-BA39-8E4BFB93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18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D608E-428E-F347-865B-4D9E52C6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15FD5B-72B0-9F48-BC36-BFAD3EF8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27791-6FF0-8C41-BEC1-70386225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8DCC9-6925-8B41-8919-C1FE1190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37D4E-0D35-274E-B164-06175730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1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0EC1A-B987-4948-8352-6072A01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8B047-848A-DB43-A230-12367DEDD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18F558-DDDA-E048-A53C-981E74F9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8B921-D1E5-0F4D-AEDE-7DDF355A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A0D633-4574-C247-B03F-7AABF602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0BDB7-6EBA-7940-BEDC-BA36E6B1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6F1C1-A4C3-D14C-8261-D16325B5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8FE7D9-D3B7-514B-AFA3-B7390D73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2A4A9-6A2A-6C42-88ED-7A3A9B803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A474D4-5598-C042-ABF5-603207A9E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59760A-3130-3642-9FCD-47810A21A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A354F6-A1C7-C240-A64D-A0814C2F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FE0A7B-9305-514D-A57E-B871D99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E7E3EE-6C4A-4447-8F6E-3954C9B1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7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5C2C2-4EED-A34C-83A1-261B91F2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E34DCE-3D4D-754E-A2CC-FEF6F878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27C975-DAEA-CA40-8AA0-B9E9F915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AD4918-39DF-884F-9F4D-DF50F49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6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079C83-897A-1C4C-98DB-7621F7DB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CC6565-7E1E-C242-BF1E-B180AADF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E39506-D6A7-2641-8D95-A3E73FC6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3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E3EE-B4CF-3B4D-AABF-0627EE04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941B5-6B43-E945-920F-A648DE51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678E13-25CB-1B40-B0B3-B9075E2F2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E2678F-DE24-D449-BC9A-74848E43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1A43FF-49C6-C04E-A62A-F0F30E89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B59EF0-42BB-1547-AA69-766B126B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24883-4EE7-0A48-82A3-762625A0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C5711E-37D9-214D-9489-AAA484EEB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2A38C4-C028-1E48-82A9-65878C88E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D0974C-FE3E-BC4D-ACEE-901DB358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84483-0532-6E4A-A43F-780F96A3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7A2551-4040-F34F-BC0A-F523D660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8FEFA-B105-0248-88E5-0C0A4F06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1C324-CC81-6B40-8A69-E9E4C264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F97AF-19F5-AB4C-8924-B24179C74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0F6B0-CEF6-2745-99D0-39CAAA3E6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80953-89DE-C24F-AE44-25C89CF5E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126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44824" y="2163253"/>
            <a:ext cx="5054352" cy="1790939"/>
          </a:xfrm>
        </p:spPr>
        <p:txBody>
          <a:bodyPr anchor="b">
            <a:normAutofit/>
          </a:bodyPr>
          <a:lstStyle/>
          <a:p>
            <a:r>
              <a:rPr lang="ru-RU" sz="4950" dirty="0">
                <a:solidFill>
                  <a:srgbClr val="FFFFFF"/>
                </a:solidFill>
              </a:rPr>
              <a:t>Презентация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47170" y="4007642"/>
            <a:ext cx="5055514" cy="51155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Установка, удаление и настройка программного обеспечения ПК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B08824-2496-1F41-860F-BA0916BFDA3B}"/>
              </a:ext>
            </a:extLst>
          </p:cNvPr>
          <p:cNvSpPr txBox="1">
            <a:spLocks/>
          </p:cNvSpPr>
          <p:nvPr/>
        </p:nvSpPr>
        <p:spPr>
          <a:xfrm>
            <a:off x="2041121" y="6237312"/>
            <a:ext cx="5055514" cy="511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FF"/>
                </a:solidFill>
              </a:rPr>
              <a:t>Матвеенко Д.В. з22928/1</a:t>
            </a: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1" y="702093"/>
            <a:ext cx="3511302" cy="1325563"/>
          </a:xfrm>
        </p:spPr>
        <p:txBody>
          <a:bodyPr>
            <a:normAutofit/>
          </a:bodyPr>
          <a:lstStyle/>
          <a:p>
            <a:r>
              <a:rPr lang="ru-RU" sz="2800" b="1" dirty="0"/>
              <a:t>3. Происходит процесс установки</a:t>
            </a:r>
          </a:p>
        </p:txBody>
      </p:sp>
      <p:pic>
        <p:nvPicPr>
          <p:cNvPr id="7" name="Объект 6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2CEE114F-A987-9D40-8D94-AB32A2AE9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22" y="2029480"/>
            <a:ext cx="4698249" cy="435074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ED437D4-5953-044B-8858-609532F7E1E6}"/>
              </a:ext>
            </a:extLst>
          </p:cNvPr>
          <p:cNvSpPr txBox="1">
            <a:spLocks/>
          </p:cNvSpPr>
          <p:nvPr/>
        </p:nvSpPr>
        <p:spPr>
          <a:xfrm>
            <a:off x="5683008" y="702092"/>
            <a:ext cx="24482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4. Завершение установки</a:t>
            </a:r>
          </a:p>
        </p:txBody>
      </p:sp>
      <p:pic>
        <p:nvPicPr>
          <p:cNvPr id="10" name="Рисунок 9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CA0C787F-6D11-5149-8620-F7D752F40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019" y="2029480"/>
            <a:ext cx="4698250" cy="43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103" y="558949"/>
            <a:ext cx="4298561" cy="151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После запуска файла </a:t>
            </a:r>
            <a:r>
              <a:rPr lang="en-US" sz="1800" b="1" dirty="0" err="1"/>
              <a:t>Setup.exe</a:t>
            </a:r>
            <a:r>
              <a:rPr lang="ru-RU" sz="1800" b="1" dirty="0"/>
              <a:t> </a:t>
            </a:r>
            <a:r>
              <a:rPr lang="ru-RU" sz="1800" dirty="0"/>
              <a:t>на экране появится окно обновление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052" y="3033712"/>
            <a:ext cx="3080159" cy="1381125"/>
          </a:xfrm>
        </p:spPr>
        <p:txBody>
          <a:bodyPr>
            <a:normAutofit/>
          </a:bodyPr>
          <a:lstStyle/>
          <a:p>
            <a:r>
              <a:rPr lang="ru-RU" dirty="0"/>
              <a:t>Обновление ПО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81771DB5-689A-744C-BBBE-80033E160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02" y="1772816"/>
            <a:ext cx="574438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8955" y="241445"/>
            <a:ext cx="4993476" cy="143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После запуска панели управления на экране появится окно с выбором программ на удаление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211" y="3033712"/>
            <a:ext cx="2560843" cy="13811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Удаление ПО</a:t>
            </a:r>
          </a:p>
        </p:txBody>
      </p:sp>
      <p:pic>
        <p:nvPicPr>
          <p:cNvPr id="6" name="Рисунок 5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EFF2612F-CA20-9F44-8D3E-DC3313DC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3" y="1681143"/>
            <a:ext cx="6085196" cy="443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408519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2374677"/>
            <a:ext cx="2744833" cy="2115681"/>
          </a:xfrm>
        </p:spPr>
        <p:txBody>
          <a:bodyPr>
            <a:normAutofit/>
          </a:bodyPr>
          <a:lstStyle/>
          <a:p>
            <a:r>
              <a:rPr lang="ru-RU" sz="3000">
                <a:solidFill>
                  <a:srgbClr val="FFFFFF"/>
                </a:solidFill>
              </a:rPr>
              <a:t>Рекомендации по установке ПО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081162B-9CF4-4F74-B445-ED8159A4B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615497"/>
              </p:ext>
            </p:extLst>
          </p:nvPr>
        </p:nvGraphicFramePr>
        <p:xfrm>
          <a:off x="4152275" y="1186917"/>
          <a:ext cx="4636126" cy="44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24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25" y="3722013"/>
            <a:ext cx="4458816" cy="2837428"/>
          </a:xfrm>
        </p:spPr>
      </p:pic>
      <p:sp>
        <p:nvSpPr>
          <p:cNvPr id="5" name="TextBox 4"/>
          <p:cNvSpPr txBox="1"/>
          <p:nvPr/>
        </p:nvSpPr>
        <p:spPr>
          <a:xfrm>
            <a:off x="628650" y="1690688"/>
            <a:ext cx="76877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Архиватор</a:t>
            </a:r>
            <a:r>
              <a:rPr lang="ru-RU" dirty="0"/>
              <a:t> – это программа, которая обеспечивает сжатие информации или упаковку. </a:t>
            </a:r>
          </a:p>
          <a:p>
            <a:endParaRPr lang="ru-RU" dirty="0"/>
          </a:p>
          <a:p>
            <a:r>
              <a:rPr lang="ru-RU" b="1" dirty="0"/>
              <a:t>Сжатие</a:t>
            </a:r>
            <a:r>
              <a:rPr lang="ru-RU" dirty="0"/>
              <a:t> – это такая подача информации, при которой она занимает намного меньше объема в байтах. Сам процесс сжатия называется архивацией, а сжатая информация – </a:t>
            </a:r>
            <a:r>
              <a:rPr lang="ru-RU" b="1" dirty="0"/>
              <a:t>архивной информацией</a:t>
            </a:r>
            <a:r>
              <a:rPr lang="ru-RU" dirty="0"/>
              <a:t>, или просто </a:t>
            </a:r>
            <a:r>
              <a:rPr lang="ru-RU" b="1" dirty="0"/>
              <a:t>архивом</a:t>
            </a:r>
            <a:r>
              <a:rPr lang="ru-RU" dirty="0"/>
              <a:t>. Обратный по сжатию процесс называется </a:t>
            </a:r>
            <a:r>
              <a:rPr lang="ru-RU" b="1" dirty="0"/>
              <a:t>разархивации</a:t>
            </a:r>
            <a:r>
              <a:rPr lang="ru-RU" dirty="0"/>
              <a:t> или </a:t>
            </a:r>
            <a:r>
              <a:rPr lang="ru-RU" b="1" dirty="0"/>
              <a:t>раскрытием</a:t>
            </a:r>
            <a:r>
              <a:rPr lang="ru-RU" dirty="0"/>
              <a:t>.</a:t>
            </a:r>
          </a:p>
        </p:txBody>
      </p:sp>
      <p:pic>
        <p:nvPicPr>
          <p:cNvPr id="6" name="Рисунок 5" descr="Назад">
            <a:hlinkClick r:id="rId3" action="ppaction://hlinksldjump"/>
            <a:extLst>
              <a:ext uri="{FF2B5EF4-FFF2-40B4-BE49-F238E27FC236}">
                <a16:creationId xmlns:a16="http://schemas.microsoft.com/office/drawing/2014/main" id="{D655F78C-4F8A-1F42-A780-71E864E5F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171" y="5962992"/>
            <a:ext cx="914400" cy="9144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E290082-815B-7C4D-B244-EEBEF9D82F94}"/>
              </a:ext>
            </a:extLst>
          </p:cNvPr>
          <p:cNvSpPr/>
          <p:nvPr/>
        </p:nvSpPr>
        <p:spPr>
          <a:xfrm>
            <a:off x="-23171" y="533519"/>
            <a:ext cx="9167171" cy="98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2755" y="365125"/>
            <a:ext cx="3655318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Архивация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3170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4085190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2374677"/>
            <a:ext cx="2744833" cy="2115681"/>
          </a:xfrm>
        </p:spPr>
        <p:txBody>
          <a:bodyPr>
            <a:normAutofit/>
          </a:bodyPr>
          <a:lstStyle/>
          <a:p>
            <a:r>
              <a:rPr lang="ru-RU" sz="3000">
                <a:solidFill>
                  <a:srgbClr val="FFFFFF"/>
                </a:solidFill>
              </a:rPr>
              <a:t>Виды архивов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794210999"/>
              </p:ext>
            </p:extLst>
          </p:nvPr>
        </p:nvGraphicFramePr>
        <p:xfrm>
          <a:off x="4152275" y="1186917"/>
          <a:ext cx="4636126" cy="44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010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ru-RU" sz="3500">
                <a:solidFill>
                  <a:srgbClr val="FFFFFF"/>
                </a:solidFill>
              </a:rPr>
              <a:t>Многотомный архив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7875" y="3117882"/>
            <a:ext cx="7648020" cy="297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Исходный архив также можно разделить на несколько частей - отдельных файлов, называемых томами. Отсюда и пошло название. </a:t>
            </a:r>
            <a:br>
              <a:rPr lang="ru-RU" sz="1800" dirty="0">
                <a:solidFill>
                  <a:srgbClr val="000000"/>
                </a:solidFill>
              </a:rPr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Это бывает полезным при переносе большого количества данных и ограничении размера одной части, например, носителя данных или отправки электронного письма </a:t>
            </a:r>
            <a:r>
              <a:rPr lang="ru-RU" sz="1800" dirty="0" err="1">
                <a:solidFill>
                  <a:srgbClr val="000000"/>
                </a:solidFill>
              </a:rPr>
              <a:t>e-mail</a:t>
            </a:r>
            <a:r>
              <a:rPr lang="ru-RU" sz="1800" dirty="0">
                <a:solidFill>
                  <a:srgbClr val="000000"/>
                </a:solidFill>
              </a:rPr>
              <a:t>. Для распаковки многотомного архива обычно требуются все его части. </a:t>
            </a:r>
            <a:br>
              <a:rPr lang="ru-RU" sz="1800" dirty="0">
                <a:solidFill>
                  <a:srgbClr val="000000"/>
                </a:solidFill>
              </a:rPr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Первый архив или 'том' имеет расширение .</a:t>
            </a:r>
            <a:r>
              <a:rPr lang="ru-RU" sz="1800" dirty="0" err="1">
                <a:solidFill>
                  <a:srgbClr val="000000"/>
                </a:solidFill>
              </a:rPr>
              <a:t>rar</a:t>
            </a:r>
            <a:r>
              <a:rPr lang="ru-RU" sz="1800" dirty="0">
                <a:solidFill>
                  <a:srgbClr val="000000"/>
                </a:solidFill>
              </a:rPr>
              <a:t>, другие - .r00, .r01 и т.д. В последней версии </a:t>
            </a:r>
            <a:r>
              <a:rPr lang="ru-RU" sz="1800" dirty="0" err="1">
                <a:solidFill>
                  <a:srgbClr val="000000"/>
                </a:solidFill>
              </a:rPr>
              <a:t>WinRAR</a:t>
            </a:r>
            <a:r>
              <a:rPr lang="ru-RU" sz="1800" dirty="0">
                <a:solidFill>
                  <a:srgbClr val="000000"/>
                </a:solidFill>
              </a:rPr>
              <a:t> название частей многотомного архива имеют вид - part001.rar.</a:t>
            </a:r>
          </a:p>
        </p:txBody>
      </p:sp>
    </p:spTree>
    <p:extLst>
      <p:ext uri="{BB962C8B-B14F-4D97-AF65-F5344CB8AC3E}">
        <p14:creationId xmlns:p14="http://schemas.microsoft.com/office/powerpoint/2010/main" val="2239858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ru-RU" sz="3500">
                <a:solidFill>
                  <a:srgbClr val="FFFFFF"/>
                </a:solidFill>
              </a:rPr>
              <a:t>Самораспаковывающийся архив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93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Архив такого типа представляет собой файл или компьютерную программу, объединяющую в себе архив и исполняемый код для его распаковки. </a:t>
            </a:r>
            <a:br>
              <a:rPr lang="ru-RU" sz="1800" dirty="0">
                <a:solidFill>
                  <a:srgbClr val="000000"/>
                </a:solidFill>
              </a:rPr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Для распаковки таких архивов не требуется отдельный распаковщик, так как он уже стразу встроен в архив и обычно представляет собой полноценную программу распаковки. Часто самораспаковывающиеся архивы используют для создания простейших инсталляторов - программ, выполняющих установку программного обеспечения на компьютер, когда для установки не требуется настраивать какие-то параметры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102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ru-RU" sz="3500">
                <a:solidFill>
                  <a:srgbClr val="FFFFFF"/>
                </a:solidFill>
              </a:rPr>
              <a:t>Непрерывный архив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3072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Это архив, при упаковке которого файлы сжимаются после их объединения в один большой непрерывный поток данных и при упаковке каждого файла (не считая первый) используется информация, содержащаяся в предыдущих файлах. </a:t>
            </a:r>
            <a:br>
              <a:rPr lang="ru-RU" sz="1800" dirty="0">
                <a:solidFill>
                  <a:srgbClr val="000000"/>
                </a:solidFill>
              </a:rPr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 создании непрерывного архива происходит увеличение степени сжатия, которое зависит от среднего размера файлов (меньше - лучше), количества файлов (больше - лучше) и их однотипности (чем больше похожи друг на друга, тем лучше).</a:t>
            </a:r>
          </a:p>
        </p:txBody>
      </p:sp>
    </p:spTree>
    <p:extLst>
      <p:ext uri="{BB962C8B-B14F-4D97-AF65-F5344CB8AC3E}">
        <p14:creationId xmlns:p14="http://schemas.microsoft.com/office/powerpoint/2010/main" val="239561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pPr algn="ctr"/>
            <a:r>
              <a:rPr lang="ru-RU" sz="3500">
                <a:solidFill>
                  <a:srgbClr val="FFFFFF"/>
                </a:solidFill>
              </a:rPr>
              <a:t>Защищённый архив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</a:rPr>
              <a:t>Архив можно защитить с помощью шифрования. Универсальные архиваторы обычно используют шифрование с паролем. Есть 2 варианта защиты архива паролем. </a:t>
            </a:r>
            <a:br>
              <a:rPr lang="ru-RU" sz="1800" dirty="0">
                <a:solidFill>
                  <a:srgbClr val="000000"/>
                </a:solidFill>
              </a:rPr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Можно защитить только файлы, когда открыть архив может каждый, но извлечь или просмотреть определённый файл сможет лишь тот, кто знает пароль, а также защитить архив полностью, когда открыть архив (и просмотреть список содержащихся в нём файлов) можно только после ввода пароля.</a:t>
            </a:r>
          </a:p>
        </p:txBody>
      </p:sp>
    </p:spTree>
    <p:extLst>
      <p:ext uri="{BB962C8B-B14F-4D97-AF65-F5344CB8AC3E}">
        <p14:creationId xmlns:p14="http://schemas.microsoft.com/office/powerpoint/2010/main" val="91970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Содержимое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Классификация ПО</a:t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u="sng" dirty="0">
                <a:solidFill>
                  <a:schemeClr val="accent1"/>
                </a:solidFill>
                <a:hlinkClick r:id="rId4" action="ppaction://hlinksldjump"/>
              </a:rPr>
              <a:t>Установка, удаление и обновление программных продуктов</a:t>
            </a:r>
            <a:br>
              <a:rPr lang="ru-RU" dirty="0">
                <a:solidFill>
                  <a:srgbClr val="000000"/>
                </a:solidFill>
              </a:rPr>
            </a:br>
            <a:endParaRPr lang="ru-RU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accent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Архивация данных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6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Основные команды </a:t>
            </a:r>
            <a:r>
              <a:rPr lang="en-US">
                <a:solidFill>
                  <a:srgbClr val="FFFFFF"/>
                </a:solidFill>
              </a:rPr>
              <a:t>WinRAR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7930" y="332656"/>
            <a:ext cx="4324550" cy="619268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Список команд</a:t>
            </a:r>
          </a:p>
          <a:p>
            <a:pPr marL="0" indent="0">
              <a:buNone/>
            </a:pPr>
            <a:endParaRPr lang="ru-RU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A</a:t>
            </a:r>
            <a:r>
              <a:rPr lang="ru-RU" sz="1200" dirty="0">
                <a:solidFill>
                  <a:srgbClr val="000000"/>
                </a:solidFill>
              </a:rPr>
              <a:t>	Добавить файлы в архив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C</a:t>
            </a:r>
            <a:r>
              <a:rPr lang="ru-RU" sz="1200" dirty="0">
                <a:solidFill>
                  <a:srgbClr val="000000"/>
                </a:solidFill>
              </a:rPr>
              <a:t>	Добавить архивный комментарий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CH	Изменить параметры архива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CV	Преобразовать архивы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CW	Записать в файл комментарий архива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D</a:t>
            </a:r>
            <a:r>
              <a:rPr lang="ru-RU" sz="1200" dirty="0">
                <a:solidFill>
                  <a:srgbClr val="000000"/>
                </a:solidFill>
              </a:rPr>
              <a:t>	Удалить файлы из архива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E</a:t>
            </a:r>
            <a:r>
              <a:rPr lang="ru-RU" sz="1200" dirty="0">
                <a:solidFill>
                  <a:srgbClr val="000000"/>
                </a:solidFill>
              </a:rPr>
              <a:t>	Извлечь файлы из архива, игнорируя пути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F</a:t>
            </a:r>
            <a:r>
              <a:rPr lang="ru-RU" sz="1200" dirty="0">
                <a:solidFill>
                  <a:srgbClr val="000000"/>
                </a:solidFill>
              </a:rPr>
              <a:t>	Освежить имеющиеся файлы в архиве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I</a:t>
            </a:r>
            <a:r>
              <a:rPr lang="ru-RU" sz="1200" dirty="0">
                <a:solidFill>
                  <a:srgbClr val="000000"/>
                </a:solidFill>
              </a:rPr>
              <a:t>	Найти строку в архивах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K</a:t>
            </a:r>
            <a:r>
              <a:rPr lang="ru-RU" sz="1200" dirty="0">
                <a:solidFill>
                  <a:srgbClr val="000000"/>
                </a:solidFill>
              </a:rPr>
              <a:t>	Заблокировать архив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M</a:t>
            </a:r>
            <a:r>
              <a:rPr lang="ru-RU" sz="1200" dirty="0">
                <a:solidFill>
                  <a:srgbClr val="000000"/>
                </a:solidFill>
              </a:rPr>
              <a:t>	Переместить файлы и папки в архив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R</a:t>
            </a:r>
            <a:r>
              <a:rPr lang="ru-RU" sz="1200" dirty="0">
                <a:solidFill>
                  <a:srgbClr val="000000"/>
                </a:solidFill>
              </a:rPr>
              <a:t>	Восстановить повреждённый архив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RC	Воссоздать недостающие тома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RN	Переименовать файлы в архиве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RR[</a:t>
            </a:r>
            <a:r>
              <a:rPr lang="ru-RU" sz="1200" dirty="0" err="1">
                <a:solidFill>
                  <a:srgbClr val="000000"/>
                </a:solidFill>
              </a:rPr>
              <a:t>N</a:t>
            </a:r>
            <a:r>
              <a:rPr lang="ru-RU" sz="1200" dirty="0">
                <a:solidFill>
                  <a:srgbClr val="000000"/>
                </a:solidFill>
              </a:rPr>
              <a:t>]	Добавить информацию для восстановления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</a:rPr>
              <a:t>RV[</a:t>
            </a:r>
            <a:r>
              <a:rPr lang="ru-RU" sz="1200" dirty="0" err="1">
                <a:solidFill>
                  <a:srgbClr val="000000"/>
                </a:solidFill>
              </a:rPr>
              <a:t>N</a:t>
            </a:r>
            <a:r>
              <a:rPr lang="ru-RU" sz="1200" dirty="0">
                <a:solidFill>
                  <a:srgbClr val="000000"/>
                </a:solidFill>
              </a:rPr>
              <a:t>]	Создать тома для восстановления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S</a:t>
            </a:r>
            <a:r>
              <a:rPr lang="ru-RU" sz="1200" dirty="0">
                <a:solidFill>
                  <a:srgbClr val="000000"/>
                </a:solidFill>
              </a:rPr>
              <a:t>[имя]	Преобразовать архив в самораспаковывающийся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S</a:t>
            </a:r>
            <a:r>
              <a:rPr lang="ru-RU" sz="1200" dirty="0">
                <a:solidFill>
                  <a:srgbClr val="000000"/>
                </a:solidFill>
              </a:rPr>
              <a:t>-	Удалить SFX-модуль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T</a:t>
            </a:r>
            <a:r>
              <a:rPr lang="ru-RU" sz="1200" dirty="0">
                <a:solidFill>
                  <a:srgbClr val="000000"/>
                </a:solidFill>
              </a:rPr>
              <a:t>	Протестировать файлы в архиве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U</a:t>
            </a:r>
            <a:r>
              <a:rPr lang="ru-RU" sz="1200" dirty="0">
                <a:solidFill>
                  <a:srgbClr val="000000"/>
                </a:solidFill>
              </a:rPr>
              <a:t>	Обновить файлы в архиве</a:t>
            </a:r>
          </a:p>
          <a:p>
            <a:pPr marL="0" indent="0">
              <a:buNone/>
            </a:pPr>
            <a:r>
              <a:rPr lang="ru-RU" sz="1200" dirty="0" err="1">
                <a:solidFill>
                  <a:srgbClr val="000000"/>
                </a:solidFill>
              </a:rPr>
              <a:t>X</a:t>
            </a:r>
            <a:r>
              <a:rPr lang="ru-RU" sz="1200" dirty="0">
                <a:solidFill>
                  <a:srgbClr val="000000"/>
                </a:solidFill>
              </a:rPr>
              <a:t>	Извлечь файлы из архива с полными путями</a:t>
            </a:r>
          </a:p>
        </p:txBody>
      </p:sp>
    </p:spTree>
    <p:extLst>
      <p:ext uri="{BB962C8B-B14F-4D97-AF65-F5344CB8AC3E}">
        <p14:creationId xmlns:p14="http://schemas.microsoft.com/office/powerpoint/2010/main" val="308757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Конец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презентации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2552" y="4365104"/>
            <a:ext cx="4578895" cy="68207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Автор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презентации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br>
              <a:rPr lang="ru-RU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ru-RU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Матвеенко Дмитрий Владимирович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05421FA-87AB-BD4D-9B38-7EB438F44245}"/>
              </a:ext>
            </a:extLst>
          </p:cNvPr>
          <p:cNvSpPr txBox="1">
            <a:spLocks/>
          </p:cNvSpPr>
          <p:nvPr/>
        </p:nvSpPr>
        <p:spPr>
          <a:xfrm>
            <a:off x="5652120" y="6381328"/>
            <a:ext cx="457889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sz="2200" dirty="0"/>
              <a:t>Группа з22928/1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403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18937"/>
              </p:ext>
            </p:extLst>
          </p:nvPr>
        </p:nvGraphicFramePr>
        <p:xfrm>
          <a:off x="1473993" y="3789040"/>
          <a:ext cx="6196013" cy="273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1" y="2105561"/>
            <a:ext cx="7397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Программное обеспечение (ПО) </a:t>
            </a:r>
            <a:r>
              <a:rPr lang="ru-RU" sz="1600" dirty="0"/>
              <a:t>- это совокупность всех программ и соответствующей документации, обеспечивающая использование ЭВМ в интересах каждого ее пользователя.</a:t>
            </a:r>
          </a:p>
          <a:p>
            <a:endParaRPr lang="ru-RU" sz="1600" dirty="0"/>
          </a:p>
          <a:p>
            <a:r>
              <a:rPr lang="ru-RU" sz="1600" dirty="0"/>
              <a:t>Схематически ПО можно представить так, как показано ниже: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FA68CB-67D1-8549-83FB-84123A54B2DE}"/>
              </a:ext>
            </a:extLst>
          </p:cNvPr>
          <p:cNvSpPr/>
          <p:nvPr/>
        </p:nvSpPr>
        <p:spPr>
          <a:xfrm>
            <a:off x="-23171" y="784040"/>
            <a:ext cx="9167171" cy="98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965245" cy="120248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Классификация ПО</a:t>
            </a:r>
          </a:p>
        </p:txBody>
      </p:sp>
      <p:pic>
        <p:nvPicPr>
          <p:cNvPr id="7" name="Рисунок 6" descr="Назад">
            <a:hlinkClick r:id="rId7" action="ppaction://hlinksldjump"/>
            <a:extLst>
              <a:ext uri="{FF2B5EF4-FFF2-40B4-BE49-F238E27FC236}">
                <a16:creationId xmlns:a16="http://schemas.microsoft.com/office/drawing/2014/main" id="{0BE2D153-DC82-8B49-8179-3BEE4E9575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3171" y="5962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9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1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507954"/>
              </p:ext>
            </p:extLst>
          </p:nvPr>
        </p:nvGraphicFramePr>
        <p:xfrm>
          <a:off x="4572000" y="263905"/>
          <a:ext cx="4392487" cy="632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069" y="3033712"/>
            <a:ext cx="2809734" cy="138112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Системное ПО</a:t>
            </a:r>
          </a:p>
        </p:txBody>
      </p:sp>
    </p:spTree>
    <p:extLst>
      <p:ext uri="{BB962C8B-B14F-4D97-AF65-F5344CB8AC3E}">
        <p14:creationId xmlns:p14="http://schemas.microsoft.com/office/powerpoint/2010/main" val="16098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graphicFrame>
        <p:nvGraphicFramePr>
          <p:cNvPr id="4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73383"/>
              </p:ext>
            </p:extLst>
          </p:nvPr>
        </p:nvGraphicFramePr>
        <p:xfrm>
          <a:off x="4823310" y="260648"/>
          <a:ext cx="4141178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220" y="2974402"/>
            <a:ext cx="2982251" cy="1090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Прикладное ПО</a:t>
            </a:r>
          </a:p>
        </p:txBody>
      </p:sp>
    </p:spTree>
    <p:extLst>
      <p:ext uri="{BB962C8B-B14F-4D97-AF65-F5344CB8AC3E}">
        <p14:creationId xmlns:p14="http://schemas.microsoft.com/office/powerpoint/2010/main" val="268496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азад">
            <a:hlinkClick r:id="rId2" action="ppaction://hlinksldjump"/>
            <a:extLst>
              <a:ext uri="{FF2B5EF4-FFF2-40B4-BE49-F238E27FC236}">
                <a16:creationId xmlns:a16="http://schemas.microsoft.com/office/drawing/2014/main" id="{2062EE14-2FEB-FE49-86D9-CC43F5F45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171" y="5962992"/>
            <a:ext cx="914400" cy="9144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1629C30-BDF5-D844-A77B-7681AEFDF491}"/>
              </a:ext>
            </a:extLst>
          </p:cNvPr>
          <p:cNvSpPr/>
          <p:nvPr/>
        </p:nvSpPr>
        <p:spPr>
          <a:xfrm>
            <a:off x="-23171" y="784040"/>
            <a:ext cx="9167171" cy="988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  <a:highlight>
                <a:srgbClr val="0000FF"/>
              </a:highlight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48" y="615646"/>
            <a:ext cx="8119815" cy="1325563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Установка, удаление и обновление программных продуктов</a:t>
            </a:r>
          </a:p>
        </p:txBody>
      </p:sp>
      <p:pic>
        <p:nvPicPr>
          <p:cNvPr id="9" name="Объект 8" descr="Изображение выглядит как компьютер, рабочий стол, стол, электроника&#10;&#10;&#10;&#10;Описание создано автоматически">
            <a:extLst>
              <a:ext uri="{FF2B5EF4-FFF2-40B4-BE49-F238E27FC236}">
                <a16:creationId xmlns:a16="http://schemas.microsoft.com/office/drawing/2014/main" id="{1CBF141B-672C-D24D-BFAC-F3FACE983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85" y="2599655"/>
            <a:ext cx="7374630" cy="3013671"/>
          </a:xfrm>
        </p:spPr>
      </p:pic>
    </p:spTree>
    <p:extLst>
      <p:ext uri="{BB962C8B-B14F-4D97-AF65-F5344CB8AC3E}">
        <p14:creationId xmlns:p14="http://schemas.microsoft.com/office/powerpoint/2010/main" val="77233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D7BCCF-5B31-9545-80CA-D6D13D96C4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r="12269" b="-1"/>
          <a:stretch/>
        </p:blipFill>
        <p:spPr>
          <a:xfrm>
            <a:off x="395536" y="2204728"/>
            <a:ext cx="3347844" cy="3504040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36375" y="1488565"/>
            <a:ext cx="3733184" cy="4062211"/>
          </a:xfrm>
        </p:spPr>
        <p:txBody>
          <a:bodyPr anchor="ctr">
            <a:noAutofit/>
          </a:bodyPr>
          <a:lstStyle/>
          <a:p>
            <a:r>
              <a:rPr lang="ru-RU" sz="1600" b="1" dirty="0">
                <a:solidFill>
                  <a:srgbClr val="000000"/>
                </a:solidFill>
              </a:rPr>
              <a:t>Инсталляция (установка) </a:t>
            </a:r>
            <a:r>
              <a:rPr lang="ru-RU" sz="1600" dirty="0">
                <a:solidFill>
                  <a:srgbClr val="000000"/>
                </a:solidFill>
              </a:rPr>
              <a:t>— процесс установки программного обеспечения на компьютер конечного пользователя.</a:t>
            </a:r>
          </a:p>
          <a:p>
            <a:endParaRPr lang="ru-RU" sz="16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Инсталляция выполняется особой программой (пакетным менеджером), присутствующей в операционной системе (например, RPM и APT в GNU/</a:t>
            </a:r>
            <a:r>
              <a:rPr lang="ru-RU" sz="1600" dirty="0" err="1">
                <a:solidFill>
                  <a:srgbClr val="000000"/>
                </a:solidFill>
              </a:rPr>
              <a:t>Linux</a:t>
            </a:r>
            <a:r>
              <a:rPr lang="ru-RU" sz="1600" dirty="0">
                <a:solidFill>
                  <a:srgbClr val="000000"/>
                </a:solidFill>
              </a:rPr>
              <a:t>, </a:t>
            </a:r>
            <a:r>
              <a:rPr lang="ru-RU" sz="1600" dirty="0" err="1">
                <a:solidFill>
                  <a:srgbClr val="000000"/>
                </a:solidFill>
              </a:rPr>
              <a:t>Windows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Installer</a:t>
            </a:r>
            <a:r>
              <a:rPr lang="ru-RU" sz="1600" dirty="0">
                <a:solidFill>
                  <a:srgbClr val="000000"/>
                </a:solidFill>
              </a:rPr>
              <a:t> в </a:t>
            </a:r>
            <a:r>
              <a:rPr lang="ru-RU" sz="1600" dirty="0" err="1">
                <a:solidFill>
                  <a:srgbClr val="000000"/>
                </a:solidFill>
              </a:rPr>
              <a:t>Microsoft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dirty="0" err="1">
                <a:solidFill>
                  <a:srgbClr val="000000"/>
                </a:solidFill>
              </a:rPr>
              <a:t>Windows</a:t>
            </a:r>
            <a:r>
              <a:rPr lang="ru-RU" sz="1600" dirty="0">
                <a:solidFill>
                  <a:srgbClr val="000000"/>
                </a:solidFill>
              </a:rPr>
              <a:t>), или же входящим в состав самого программного обеспечения средством установки.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775" y="1659459"/>
            <a:ext cx="2691365" cy="1090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Установка ПО</a:t>
            </a:r>
          </a:p>
        </p:txBody>
      </p:sp>
    </p:spTree>
    <p:extLst>
      <p:ext uri="{BB962C8B-B14F-4D97-AF65-F5344CB8AC3E}">
        <p14:creationId xmlns:p14="http://schemas.microsoft.com/office/powerpoint/2010/main" val="319380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517520"/>
            <a:ext cx="6336704" cy="1325563"/>
          </a:xfrm>
        </p:spPr>
        <p:txBody>
          <a:bodyPr>
            <a:normAutofit/>
          </a:bodyPr>
          <a:lstStyle/>
          <a:p>
            <a:r>
              <a:rPr lang="ru-RU" sz="3200" b="1" dirty="0"/>
              <a:t>Установка и настройка прикладных программ на примере </a:t>
            </a:r>
            <a:r>
              <a:rPr lang="en-US" sz="3200" b="1" dirty="0"/>
              <a:t>MS Office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09685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запуска файла </a:t>
            </a:r>
            <a:r>
              <a:rPr lang="en-US" b="1" dirty="0"/>
              <a:t>Setup.exe</a:t>
            </a:r>
            <a:r>
              <a:rPr lang="ru-RU" b="1" dirty="0"/>
              <a:t> </a:t>
            </a:r>
            <a:r>
              <a:rPr lang="ru-RU" dirty="0"/>
              <a:t>на экране появится первое окно установки с выбором установки ПО</a:t>
            </a:r>
          </a:p>
        </p:txBody>
      </p:sp>
      <p:pic>
        <p:nvPicPr>
          <p:cNvPr id="8" name="Объект 7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5AC63A9C-E227-EC44-AB1E-2E8444F7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996952"/>
            <a:ext cx="5676900" cy="3568700"/>
          </a:xfrm>
        </p:spPr>
      </p:pic>
    </p:spTree>
    <p:extLst>
      <p:ext uri="{BB962C8B-B14F-4D97-AF65-F5344CB8AC3E}">
        <p14:creationId xmlns:p14="http://schemas.microsoft.com/office/powerpoint/2010/main" val="35945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692695"/>
            <a:ext cx="4229660" cy="1325563"/>
          </a:xfrm>
        </p:spPr>
        <p:txBody>
          <a:bodyPr>
            <a:normAutofit/>
          </a:bodyPr>
          <a:lstStyle/>
          <a:p>
            <a:r>
              <a:rPr lang="ru-RU" sz="2400" b="1" dirty="0"/>
              <a:t>1. Необходимо ознакомиться с лицензионным соглашением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4979AA4-C35F-D241-8112-D2E672DB5AD7}"/>
              </a:ext>
            </a:extLst>
          </p:cNvPr>
          <p:cNvSpPr txBox="1">
            <a:spLocks/>
          </p:cNvSpPr>
          <p:nvPr/>
        </p:nvSpPr>
        <p:spPr>
          <a:xfrm>
            <a:off x="4860032" y="692695"/>
            <a:ext cx="4229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2. Определяем компоненты для установки</a:t>
            </a:r>
          </a:p>
        </p:txBody>
      </p:sp>
      <p:pic>
        <p:nvPicPr>
          <p:cNvPr id="10" name="Рисунок 9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468DCBDB-9F83-E940-B126-1E6EE6C7A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1550"/>
            <a:ext cx="4478281" cy="4147047"/>
          </a:xfrm>
          <a:prstGeom prst="rect">
            <a:avLst/>
          </a:prstGeom>
        </p:spPr>
      </p:pic>
      <p:pic>
        <p:nvPicPr>
          <p:cNvPr id="14" name="Объект 13" descr="Изображение выглядит как снимок экрана&#10;&#10;&#10;&#10;Описание создано автоматически">
            <a:extLst>
              <a:ext uri="{FF2B5EF4-FFF2-40B4-BE49-F238E27FC236}">
                <a16:creationId xmlns:a16="http://schemas.microsoft.com/office/drawing/2014/main" id="{C9BA4C1F-D296-9843-8821-20DF94F2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" y="2162047"/>
            <a:ext cx="4375260" cy="4051647"/>
          </a:xfrm>
        </p:spPr>
      </p:pic>
    </p:spTree>
    <p:extLst>
      <p:ext uri="{BB962C8B-B14F-4D97-AF65-F5344CB8AC3E}">
        <p14:creationId xmlns:p14="http://schemas.microsoft.com/office/powerpoint/2010/main" val="350095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455</Words>
  <Application>Microsoft Macintosh PowerPoint</Application>
  <PresentationFormat>Экран (4:3)</PresentationFormat>
  <Paragraphs>98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 Office</vt:lpstr>
      <vt:lpstr>Презентация №1</vt:lpstr>
      <vt:lpstr>Содержимое</vt:lpstr>
      <vt:lpstr>Классификация ПО</vt:lpstr>
      <vt:lpstr>Системное ПО</vt:lpstr>
      <vt:lpstr>Прикладное ПО</vt:lpstr>
      <vt:lpstr>Установка, удаление и обновление программных продуктов</vt:lpstr>
      <vt:lpstr>Установка ПО</vt:lpstr>
      <vt:lpstr>Установка и настройка прикладных программ на примере MS Office</vt:lpstr>
      <vt:lpstr>1. Необходимо ознакомиться с лицензионным соглашением</vt:lpstr>
      <vt:lpstr>3. Происходит процесс установки</vt:lpstr>
      <vt:lpstr>Обновление ПО</vt:lpstr>
      <vt:lpstr>Удаление ПО</vt:lpstr>
      <vt:lpstr>Рекомендации по установке ПО</vt:lpstr>
      <vt:lpstr>Архивация данных</vt:lpstr>
      <vt:lpstr>Виды архивов</vt:lpstr>
      <vt:lpstr>Многотомный архив</vt:lpstr>
      <vt:lpstr>Самораспаковывающийся архив</vt:lpstr>
      <vt:lpstr>Непрерывный архив</vt:lpstr>
      <vt:lpstr>Защищённый архив</vt:lpstr>
      <vt:lpstr>Основные команды WinRAR</vt:lpstr>
      <vt:lpstr>Конец презентации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№1</dc:title>
  <dc:creator>Microsoft Office User</dc:creator>
  <cp:lastModifiedBy>Microsoft Office User</cp:lastModifiedBy>
  <cp:revision>1</cp:revision>
  <dcterms:created xsi:type="dcterms:W3CDTF">2019-02-08T09:24:13Z</dcterms:created>
  <dcterms:modified xsi:type="dcterms:W3CDTF">2019-02-08T09:29:56Z</dcterms:modified>
</cp:coreProperties>
</file>