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photoAlbum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1"/>
  </p:normalViewPr>
  <p:slideViewPr>
    <p:cSldViewPr>
      <p:cViewPr varScale="1">
        <p:scale>
          <a:sx n="132" d="100"/>
          <a:sy n="132" d="100"/>
        </p:scale>
        <p:origin x="1848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3356-F5A7-4FCA-86D9-D15FEA74C9B6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5145-772A-4D72-963E-096621C10C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75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3356-F5A7-4FCA-86D9-D15FEA74C9B6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5145-772A-4D72-963E-096621C10C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87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3356-F5A7-4FCA-86D9-D15FEA74C9B6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5145-772A-4D72-963E-096621C10C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33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3356-F5A7-4FCA-86D9-D15FEA74C9B6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5145-772A-4D72-963E-096621C10C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37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3356-F5A7-4FCA-86D9-D15FEA74C9B6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5145-772A-4D72-963E-096621C10C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99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3356-F5A7-4FCA-86D9-D15FEA74C9B6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5145-772A-4D72-963E-096621C10C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91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3356-F5A7-4FCA-86D9-D15FEA74C9B6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5145-772A-4D72-963E-096621C10C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55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3356-F5A7-4FCA-86D9-D15FEA74C9B6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5145-772A-4D72-963E-096621C10C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77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3356-F5A7-4FCA-86D9-D15FEA74C9B6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5145-772A-4D72-963E-096621C10C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15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3356-F5A7-4FCA-86D9-D15FEA74C9B6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5145-772A-4D72-963E-096621C10C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79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3356-F5A7-4FCA-86D9-D15FEA74C9B6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5145-772A-4D72-963E-096621C10C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25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E3356-F5A7-4FCA-86D9-D15FEA74C9B6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55145-772A-4D72-963E-096621C10C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99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816754"/>
            <a:ext cx="6858000" cy="2234630"/>
          </a:xfrm>
        </p:spPr>
        <p:txBody>
          <a:bodyPr>
            <a:normAutofit/>
          </a:bodyPr>
          <a:lstStyle/>
          <a:p>
            <a:r>
              <a:rPr lang="ru-RU" sz="5000" dirty="0"/>
              <a:t>Фотоальбом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5">
            <a:extLst>
              <a:ext uri="{FF2B5EF4-FFF2-40B4-BE49-F238E27FC236}">
                <a16:creationId xmlns:a16="http://schemas.microsoft.com/office/drawing/2014/main" id="{2EEA5267-9491-BA4A-A83C-DE1229AAD9B1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4256436"/>
            <a:ext cx="6858000" cy="1600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dirty="0"/>
              <a:t>Практическая работа №3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8B8B82B2-2F87-F546-8A2E-D1D3826A83EA}"/>
              </a:ext>
            </a:extLst>
          </p:cNvPr>
          <p:cNvSpPr txBox="1">
            <a:spLocks noChangeArrowheads="1"/>
          </p:cNvSpPr>
          <p:nvPr/>
        </p:nvSpPr>
        <p:spPr>
          <a:xfrm>
            <a:off x="1259632" y="6127275"/>
            <a:ext cx="6858000" cy="1600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dirty="0"/>
              <a:t>Матвеенко Д.В. з22928/1</a:t>
            </a:r>
          </a:p>
        </p:txBody>
      </p:sp>
    </p:spTree>
    <p:extLst>
      <p:ext uri="{BB962C8B-B14F-4D97-AF65-F5344CB8AC3E}">
        <p14:creationId xmlns:p14="http://schemas.microsoft.com/office/powerpoint/2010/main" val="1578847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creen Shot 04-04-18 at 05.59 PM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38" y="323267"/>
            <a:ext cx="8715723" cy="6211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4068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391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3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creen Shot 04-04-18 at 05.35 PM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28" y="448233"/>
            <a:ext cx="8268344" cy="5961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3365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creen Shot 04-04-18 at 05.35 PM 00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12" y="548267"/>
            <a:ext cx="7956376" cy="57614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392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creen Shot 04-04-18 at 05.36 PM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76" y="364412"/>
            <a:ext cx="8604448" cy="6129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906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creen Shot 04-04-18 at 05.38 PM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88" y="476672"/>
            <a:ext cx="8388424" cy="6049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creen Shot 04-04-18 at 05.46 PM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96" y="495507"/>
            <a:ext cx="8244408" cy="5866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740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creen Shot 04-04-18 at 05.47 PM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96" y="470460"/>
            <a:ext cx="8244408" cy="5917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8455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creen Shot 04-04-18 at 05.49 PM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92" y="412855"/>
            <a:ext cx="8316416" cy="60322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320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creen Shot 04-04-18 at 05.59 PM 00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88" y="339409"/>
            <a:ext cx="8388424" cy="61791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28245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</Words>
  <Application>Microsoft Macintosh PowerPoint</Application>
  <PresentationFormat>Экран (4:3)</PresentationFormat>
  <Paragraphs>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Calibri</vt:lpstr>
      <vt:lpstr>Тема Office</vt:lpstr>
      <vt:lpstr>Фотоальбом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Фотоальбом</dc:title>
  <dc:creator>Роман</dc:creator>
  <cp:lastModifiedBy>Microsoft Office User</cp:lastModifiedBy>
  <cp:revision>2</cp:revision>
  <dcterms:created xsi:type="dcterms:W3CDTF">2018-04-20T19:08:44Z</dcterms:created>
  <dcterms:modified xsi:type="dcterms:W3CDTF">2019-02-11T08:36:00Z</dcterms:modified>
</cp:coreProperties>
</file>