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photoAlbum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/>
    <p:restoredTop sz="94598"/>
  </p:normalViewPr>
  <p:slideViewPr>
    <p:cSldViewPr>
      <p:cViewPr varScale="1">
        <p:scale>
          <a:sx n="132" d="100"/>
          <a:sy n="132" d="100"/>
        </p:scale>
        <p:origin x="1848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56A1-CC37-43FD-B0F4-7D1B09C3C457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1FF5-A1D8-415C-9F0E-E8A687F86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08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56A1-CC37-43FD-B0F4-7D1B09C3C457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1FF5-A1D8-415C-9F0E-E8A687F86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74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56A1-CC37-43FD-B0F4-7D1B09C3C457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1FF5-A1D8-415C-9F0E-E8A687F86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57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56A1-CC37-43FD-B0F4-7D1B09C3C457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1FF5-A1D8-415C-9F0E-E8A687F86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46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56A1-CC37-43FD-B0F4-7D1B09C3C457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1FF5-A1D8-415C-9F0E-E8A687F86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74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56A1-CC37-43FD-B0F4-7D1B09C3C457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1FF5-A1D8-415C-9F0E-E8A687F86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912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56A1-CC37-43FD-B0F4-7D1B09C3C457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1FF5-A1D8-415C-9F0E-E8A687F86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70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56A1-CC37-43FD-B0F4-7D1B09C3C457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1FF5-A1D8-415C-9F0E-E8A687F86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77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56A1-CC37-43FD-B0F4-7D1B09C3C457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1FF5-A1D8-415C-9F0E-E8A687F86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83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56A1-CC37-43FD-B0F4-7D1B09C3C457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1FF5-A1D8-415C-9F0E-E8A687F86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37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F56A1-CC37-43FD-B0F4-7D1B09C3C457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1FF5-A1D8-415C-9F0E-E8A687F86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43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F56A1-CC37-43FD-B0F4-7D1B09C3C457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C1FF5-A1D8-415C-9F0E-E8A687F86D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02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840037"/>
          </a:xfrm>
        </p:spPr>
        <p:txBody>
          <a:bodyPr>
            <a:normAutofit/>
          </a:bodyPr>
          <a:lstStyle/>
          <a:p>
            <a:r>
              <a:rPr lang="ru-RU" sz="5000"/>
              <a:t>Отчет по 5-й работе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4256436"/>
            <a:ext cx="6858000" cy="160081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Текстовые эффекты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id="{470DFC43-4724-B446-87D6-F72F07D8F6EB}"/>
              </a:ext>
            </a:extLst>
          </p:cNvPr>
          <p:cNvSpPr txBox="1">
            <a:spLocks noChangeArrowheads="1"/>
          </p:cNvSpPr>
          <p:nvPr/>
        </p:nvSpPr>
        <p:spPr>
          <a:xfrm>
            <a:off x="1259632" y="6127275"/>
            <a:ext cx="6858000" cy="1600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/>
              <a:t>Матвеенко Д.В. з22928/1</a:t>
            </a:r>
          </a:p>
        </p:txBody>
      </p:sp>
    </p:spTree>
    <p:extLst>
      <p:ext uri="{BB962C8B-B14F-4D97-AF65-F5344CB8AC3E}">
        <p14:creationId xmlns:p14="http://schemas.microsoft.com/office/powerpoint/2010/main" val="452733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животное&#10;&#10;&#10;&#10;Описание создано автоматически">
            <a:extLst>
              <a:ext uri="{FF2B5EF4-FFF2-40B4-BE49-F238E27FC236}">
                <a16:creationId xmlns:a16="http://schemas.microsoft.com/office/drawing/2014/main" id="{40BF7D1C-3ED5-C14F-B06C-81FAC8063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487" y="-99392"/>
            <a:ext cx="9246973" cy="705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5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26988F-45EF-0540-9806-D740EA2A7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99535"/>
            <a:ext cx="9361040" cy="705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7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легкий, движение, занавеска, мебель&#10;&#10;&#10;&#10;Описание создано автоматически">
            <a:extLst>
              <a:ext uri="{FF2B5EF4-FFF2-40B4-BE49-F238E27FC236}">
                <a16:creationId xmlns:a16="http://schemas.microsoft.com/office/drawing/2014/main" id="{0014992B-DF64-5548-B1C7-36A3EAB00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12" y="-99392"/>
            <a:ext cx="9240631" cy="704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45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</Words>
  <Application>Microsoft Macintosh PowerPoint</Application>
  <PresentationFormat>Экран (4:3)</PresentationFormat>
  <Paragraphs>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Тема Office</vt:lpstr>
      <vt:lpstr>Отчет по 5-й работе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5-й работе</dc:title>
  <dc:creator>RePack by Diakov</dc:creator>
  <cp:lastModifiedBy>Microsoft Office User</cp:lastModifiedBy>
  <cp:revision>2</cp:revision>
  <dcterms:created xsi:type="dcterms:W3CDTF">2018-04-05T07:48:59Z</dcterms:created>
  <dcterms:modified xsi:type="dcterms:W3CDTF">2019-02-11T09:34:32Z</dcterms:modified>
</cp:coreProperties>
</file>