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photoAlbum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51"/>
    <p:restoredTop sz="94598"/>
  </p:normalViewPr>
  <p:slideViewPr>
    <p:cSldViewPr snapToGrid="0">
      <p:cViewPr varScale="1">
        <p:scale>
          <a:sx n="111" d="100"/>
          <a:sy n="111" d="100"/>
        </p:scale>
        <p:origin x="240" y="6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A766BFA-589D-5845-AC79-700567D917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EEFB84A-9286-8A40-B9E2-8938E1FEDC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F492B67-5A1A-EE4A-8EFC-DC43C44E3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EE06-418C-4C63-9E59-DD3C664B0EC4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9B92B8C-E37C-9C45-8AF5-C0A5248581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F10FCE0-674E-6041-8BFA-754528940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2832-FAF1-42CC-8265-D785CD5E3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55357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76176E3-3A2D-6F45-BA93-6D5F2119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025F006-A9B7-4747-9B47-2784376D2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5889F4-BDA1-D642-B2D7-4609FD8C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EE06-418C-4C63-9E59-DD3C664B0EC4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AF08E5C-C91E-7D48-B1D0-BFF8D1EDF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8058721-90E6-C745-9BBA-F7700FE81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2832-FAF1-42CC-8265-D785CD5E3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61406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9026FD66-8F01-FB4E-8BEE-950D8503A4E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B5855BC-351B-D14A-AD1B-CB82B36382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243DD2F-9196-394A-A450-0F1C31C89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EE06-418C-4C63-9E59-DD3C664B0EC4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F3E412-720A-8941-9C96-F7008967C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5C083A-01D0-FD43-88DE-6C86829D4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2832-FAF1-42CC-8265-D785CD5E3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1014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0E26B5-1681-3444-A98E-DF3795655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945CBE9-DD8C-7440-A0B0-322EDD78E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2947C06-B68B-8842-8E33-9FACC2FEEE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EE06-418C-4C63-9E59-DD3C664B0EC4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5498B87-FF0F-474F-BDAF-8A4CBBF39F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1331BA-99B3-EB4F-BD55-0C88493C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2832-FAF1-42CC-8265-D785CD5E3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7696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8A8B40-2822-944C-851B-C462B884E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C2C20FA-F773-0549-A75D-A8A1658D9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EE894B-8880-F646-ADC6-28CA8FC3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EE06-418C-4C63-9E59-DD3C664B0EC4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10739D-E064-C14A-BD77-66EFA420E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10E89B-A7FA-484E-BCDB-61F67BDA4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2832-FAF1-42CC-8265-D785CD5E3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94899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FDFFFF-923D-1D49-A093-6A1564F5C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DE44135-E30E-4448-926A-85C8272685B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D2ABD7-C0B2-D446-BF12-6AEC13E811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F6237FB-A847-1742-9A3C-C44595890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EE06-418C-4C63-9E59-DD3C664B0EC4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FB670B3-2261-9C4B-A0C8-8F657CCE2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BE987C5-A76D-0441-AEE0-53D94A093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2832-FAF1-42CC-8265-D785CD5E3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57817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EB7754-63D2-B24A-BC0E-514A69777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4F27DB9-2A9B-CC41-A41D-9BF3BC4566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A000B05-1813-3949-A5D9-ED972F70DC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E6ACBD9D-2610-B846-BD5A-C14C7FA364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0B85803-ACC4-1445-8359-74461BD6E0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BEF620-42F1-5B49-B6EB-CCE1C3C09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EE06-418C-4C63-9E59-DD3C664B0EC4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6BA71912-A645-2446-9985-CC96EA0CED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CCC3D159-C508-4C4F-BD56-CDE06122D4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2832-FAF1-42CC-8265-D785CD5E3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592323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04152C-D249-0343-A0C6-7103124E7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647EFE1-5423-6449-81C8-07FAF8B4ED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EE06-418C-4C63-9E59-DD3C664B0EC4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93333CA-423E-8646-9ED9-8689F0FA4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C67AC50F-CC54-0542-935D-6E4BF43CB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2832-FAF1-42CC-8265-D785CD5E3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42851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1A8BD29D-0909-D146-B4AC-86D31D4EB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EE06-418C-4C63-9E59-DD3C664B0EC4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FC6BC4F-6183-0D49-ADB5-2F5203CE6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C6241A8-3082-CF45-B93F-C9F33DEFE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2832-FAF1-42CC-8265-D785CD5E3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424698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2760A8-7B74-934F-83A5-197E1483F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B32C819-DCDF-474B-B1DB-47AA1DBF4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2E481550-C3AB-8E4C-A1AD-B7F9B21225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D3B7167-5A9D-C949-BFAE-5F3C5CE73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EE06-418C-4C63-9E59-DD3C664B0EC4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C89BCDF-8987-9E4F-B0D1-04E0A95F6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7593A88A-8ECA-5241-B471-8EF54A269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2832-FAF1-42CC-8265-D785CD5E3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132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8167B8-769C-6D4C-82B5-F840E6C10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B7AC2A3B-7E22-0948-BBBD-E93346FC30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7946C0-4BB6-B049-A762-54498096EE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F9C1389-B9E6-7640-B7A0-B5BE8DEF2C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5EE06-418C-4C63-9E59-DD3C664B0EC4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18FF989-DA69-4641-8F50-9F4977097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02C492CB-A46E-B741-8382-C36331549F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C42832-FAF1-42CC-8265-D785CD5E3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870781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2C4D87-1A3C-B643-8C07-69118501F5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1A74ADE2-D460-B64C-96D3-469BB5B7F1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lang="ru-RU"/>
              <a:t>Образец текста
Второй уровень
Третий уровень
Четвертый уровень
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D063B6-D03A-E64A-AB3D-074CE321E6F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C5EE06-418C-4C63-9E59-DD3C664B0EC4}" type="datetimeFigureOut">
              <a:rPr lang="ru-RU" smtClean="0"/>
              <a:t>11.02.2019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FFAEC4-1E1D-8F4C-A4F0-119ED569A5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21A74E7-94BB-E24D-81D5-256C52BC08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C42832-FAF1-42CC-8265-D785CD5E3A6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85902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lang="ru-RU" sz="5800" dirty="0"/>
              <a:t>Отчет по 6-й работе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8E2595EE-3AF0-8D4E-8F8C-DB3BF375D6C1}"/>
              </a:ext>
            </a:extLst>
          </p:cNvPr>
          <p:cNvSpPr txBox="1">
            <a:spLocks noChangeArrowheads="1"/>
          </p:cNvSpPr>
          <p:nvPr/>
        </p:nvSpPr>
        <p:spPr>
          <a:xfrm>
            <a:off x="2679478" y="6131100"/>
            <a:ext cx="6858000" cy="160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/>
              <a:t>Матвеенко Д.В. з22928/1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94E2C1A8-97CE-0E43-92AA-DA75DCEED231}"/>
              </a:ext>
            </a:extLst>
          </p:cNvPr>
          <p:cNvSpPr txBox="1">
            <a:spLocks noChangeArrowheads="1"/>
          </p:cNvSpPr>
          <p:nvPr/>
        </p:nvSpPr>
        <p:spPr>
          <a:xfrm>
            <a:off x="2667000" y="4287456"/>
            <a:ext cx="6858000" cy="160081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ru-RU" altLang="ru-RU" dirty="0"/>
              <a:t>Фильтры</a:t>
            </a:r>
          </a:p>
        </p:txBody>
      </p:sp>
    </p:spTree>
    <p:extLst>
      <p:ext uri="{BB962C8B-B14F-4D97-AF65-F5344CB8AC3E}">
        <p14:creationId xmlns:p14="http://schemas.microsoft.com/office/powerpoint/2010/main" val="297154151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Несколько фильтров на одной картинке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28653" y="900544"/>
            <a:ext cx="3519055" cy="5278583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865417" y="318654"/>
            <a:ext cx="4247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Галерея эффектов на одной фотографии</a:t>
            </a:r>
          </a:p>
        </p:txBody>
      </p:sp>
    </p:spTree>
    <p:extLst>
      <p:ext uri="{BB962C8B-B14F-4D97-AF65-F5344CB8AC3E}">
        <p14:creationId xmlns:p14="http://schemas.microsoft.com/office/powerpoint/2010/main" val="2609457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Эффект-1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914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Эффект-2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117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Эффект-3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263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Эффект-4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51899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Эффект-5"/>
          <p:cNvPicPr>
            <a:picLocks noGrp="1" noChangeAspect="1"/>
          </p:cNvPicPr>
          <p:nvPr isPhoto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97" r="1" b="6983"/>
          <a:stretch/>
        </p:blipFill>
        <p:spPr>
          <a:xfrm>
            <a:off x="643467" y="643467"/>
            <a:ext cx="10905066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6518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Эффект-6"/>
          <p:cNvPicPr>
            <a:picLocks noGrp="1" noChangeAspect="1"/>
          </p:cNvPicPr>
          <p:nvPr isPhoto="1"/>
        </p:nvPicPr>
        <p:blipFill>
          <a:blip r:embed="rId2">
            <a:lum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7771" y="392496"/>
            <a:ext cx="10796458" cy="6073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3173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Эффект-7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80827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Рисунок 1" descr="Эффект-8"/>
          <p:cNvPicPr>
            <a:picLocks noGrp="1" noChangeAspect="1"/>
          </p:cNvPicPr>
          <p:nvPr isPhoto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940" y="643466"/>
            <a:ext cx="9904119" cy="55710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933381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</Words>
  <Application>Microsoft Macintosh PowerPoint</Application>
  <PresentationFormat>Широкоэкранный</PresentationFormat>
  <Paragraphs>4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Тема Office</vt:lpstr>
      <vt:lpstr>Отчет по 6-й работе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по 6-й работе</dc:title>
  <dc:creator>Microsoft Office User</dc:creator>
  <cp:lastModifiedBy>Microsoft Office User</cp:lastModifiedBy>
  <cp:revision>1</cp:revision>
  <dcterms:created xsi:type="dcterms:W3CDTF">2019-02-11T09:44:17Z</dcterms:created>
  <dcterms:modified xsi:type="dcterms:W3CDTF">2019-02-11T09:44:55Z</dcterms:modified>
</cp:coreProperties>
</file>