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598"/>
  </p:normalViewPr>
  <p:slideViewPr>
    <p:cSldViewPr snapToGrid="0">
      <p:cViewPr varScale="1">
        <p:scale>
          <a:sx n="111" d="100"/>
          <a:sy n="111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1CC44-E3E3-BC4C-92A9-E8BBE66E4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AFC1EF-17A6-9E46-9CB0-208EAD5BA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2BF963-0FEE-6A46-9012-1CC71FF7B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64801-23CF-5A45-B102-4EC3B566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9D595A-C463-A040-9558-134B863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101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F686C-0802-2A46-A752-6B69BBE0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F03930-9634-4747-AB6A-267CE3FE61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E7BCE9-CC28-5D4B-83E4-CD86BFF7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4192B-9D3E-894D-B81E-FF59CE886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749BF3-5DA1-034C-B4B5-EE85EE2A8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255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155B1E2-97F5-A04E-835D-2934481CCC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7FF3F2F-1956-BF4E-9C5A-6CFA879B8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B98EE2-736D-DE41-8E74-B533D9A11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FB1E9-B9D8-B24E-B985-F8C4750E3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AAFF77-DD99-AB47-AF36-9BEE94D2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9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26482-704F-DF47-8000-906838E41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715B2-4BA1-EF48-AB05-8A1B9C3F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2E9789-6F2C-6143-9217-73FF5496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D78DB-F390-3549-AB4E-18C540839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BF6FC9-7BCD-2743-9626-24B0B72B8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33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883D6-6650-8A48-AE98-2E27900EF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0F52C5-F1E3-D04B-AE1C-081591D13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6CEBB-8142-D241-8F1E-CC9B5108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0D3A9D-7CD7-5941-99DE-8D1EB9F7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EE7CCC-C4EA-E94F-9940-777885D1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939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FB9B48-5CBA-6547-A238-26AE9C0C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62CE1A-62F7-EA48-92D5-FF8B1E5AF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E0779F-A4D0-9045-92FB-A06AD9236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3EBB1B-EC53-7643-A85F-D2AD0B713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E84AD9-1492-004A-A654-5A4D5FE06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9AC9CD-0DF6-F94D-8C31-1C7423440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290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061637-48B3-B34D-A70A-B12B9A022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C2FA9DB-0CF5-7F48-91B4-0E5FCBABE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1C5765-8B3E-EA47-B9E7-6DD061614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6266088-02D7-454E-8783-2077A27CA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C228AA-30A2-C440-9C8B-77CDCC595C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A0FE64-49AC-E549-B59E-4B5EB3743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3908430-E311-D64B-AFBD-E51FB70E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2209AD-E59B-0745-AAE3-C917B4B1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7004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BF5A1A-16F1-9043-AC40-8F5DB124C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05F6BD9-6795-9347-8418-FC02219D5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3ADFE3-6728-9645-A1A5-5D70BB3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5AA7C2F-3F12-5742-BD3A-C40F774A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677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F311A5-64C8-7B4F-A107-8CA8732C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60A305-C8C5-E345-A5BC-785E37A00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A3FCEB-D7F2-4E43-83A8-73EABDCB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19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D063D-0EB8-9743-8A95-396C5B43B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E0C5F-29F4-A244-B388-409476A6B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F2D5A4-C69F-D346-B7A3-D00DDCBAE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00FA35-9A68-F74F-BC16-680CE4CC2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D948DA-33A3-C649-AFF6-6BA58268A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BA8A1A-9A42-4C46-A670-B5D3BC7D4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1418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5476C-9C44-5548-B4B5-D0C9F640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734FF2E-FD87-8C43-8188-E930383AB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9ADDFD-DBFE-6F47-A2BC-0D4511343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1DCC01-83F0-4C45-88D8-E0846BB9C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7FFFC8-A322-304E-ADE5-951465FC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AAC030-B388-5647-BB3D-F91C3C51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88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2EF28-66D7-494F-B0C2-6E53AAEFF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5E9200-1A01-C84D-99F3-61DF3BEA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052344-E7F9-2340-8BFF-C4D3C23503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F22A-04A7-469B-B854-95AA65744C8A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FD165B-A563-4840-B471-71397FD89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2CD8FA-B766-F348-A3F3-A19415F47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C000-FBD0-4116-9658-AFEE325FAD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/>
              <a:t>Отчет по 7-й работе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3825581-9034-2641-81E7-9D3BD68ED5DA}"/>
              </a:ext>
            </a:extLst>
          </p:cNvPr>
          <p:cNvSpPr txBox="1">
            <a:spLocks noChangeArrowheads="1"/>
          </p:cNvSpPr>
          <p:nvPr/>
        </p:nvSpPr>
        <p:spPr>
          <a:xfrm>
            <a:off x="2679478" y="6057591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Матвеенко Д.В. з22928/1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6F897C-4412-F740-B7E8-361FE517613F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4256436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Маски и каналы</a:t>
            </a:r>
          </a:p>
        </p:txBody>
      </p:sp>
    </p:spTree>
    <p:extLst>
      <p:ext uri="{BB962C8B-B14F-4D97-AF65-F5344CB8AC3E}">
        <p14:creationId xmlns:p14="http://schemas.microsoft.com/office/powerpoint/2010/main" val="23293267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156" y="432245"/>
            <a:ext cx="7913688" cy="599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7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296" y="471010"/>
            <a:ext cx="7709408" cy="591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45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80" y="478427"/>
            <a:ext cx="7765040" cy="590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184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463" y="467591"/>
            <a:ext cx="7613073" cy="59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8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516" y="501884"/>
            <a:ext cx="7390968" cy="585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98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Screenshot_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571" y="470873"/>
            <a:ext cx="7478857" cy="5916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707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</Words>
  <Application>Microsoft Macintosh PowerPoint</Application>
  <PresentationFormat>Широкоэкранный</PresentationFormat>
  <Paragraphs>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Отчет по 7-й работе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7-й работе</dc:title>
  <dc:creator>Microsoft Office User</dc:creator>
  <cp:lastModifiedBy>Microsoft Office User</cp:lastModifiedBy>
  <cp:revision>1</cp:revision>
  <dcterms:created xsi:type="dcterms:W3CDTF">2019-02-11T09:50:02Z</dcterms:created>
  <dcterms:modified xsi:type="dcterms:W3CDTF">2019-02-11T09:51:33Z</dcterms:modified>
</cp:coreProperties>
</file>