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EE8D0-4DC0-4D90-8592-361E98750B30}" v="6" dt="2021-11-16T08:40:19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h Reddy Palakala[CAPGAWS-B6]" userId="S::awsb634@datascience.manipal.edu::1aedb070-dfaf-489b-9d51-5558787a16f8" providerId="AD" clId="Web-{890EE8D0-4DC0-4D90-8592-361E98750B30}"/>
    <pc:docChg chg="addSld delSld modSld">
      <pc:chgData name="Punith Reddy Palakala[CAPGAWS-B6]" userId="S::awsb634@datascience.manipal.edu::1aedb070-dfaf-489b-9d51-5558787a16f8" providerId="AD" clId="Web-{890EE8D0-4DC0-4D90-8592-361E98750B30}" dt="2021-11-16T08:40:34.609" v="8"/>
      <pc:docMkLst>
        <pc:docMk/>
      </pc:docMkLst>
      <pc:sldChg chg="addSp delSp modSp">
        <pc:chgData name="Punith Reddy Palakala[CAPGAWS-B6]" userId="S::awsb634@datascience.manipal.edu::1aedb070-dfaf-489b-9d51-5558787a16f8" providerId="AD" clId="Web-{890EE8D0-4DC0-4D90-8592-361E98750B30}" dt="2021-11-16T08:40:34.609" v="8"/>
        <pc:sldMkLst>
          <pc:docMk/>
          <pc:sldMk cId="2606471518" sldId="262"/>
        </pc:sldMkLst>
        <pc:spChg chg="mod">
          <ac:chgData name="Punith Reddy Palakala[CAPGAWS-B6]" userId="S::awsb634@datascience.manipal.edu::1aedb070-dfaf-489b-9d51-5558787a16f8" providerId="AD" clId="Web-{890EE8D0-4DC0-4D90-8592-361E98750B30}" dt="2021-11-16T08:40:34.609" v="8"/>
          <ac:spMkLst>
            <pc:docMk/>
            <pc:sldMk cId="2606471518" sldId="262"/>
            <ac:spMk id="2" creationId="{7A0527DD-1C35-4343-8C2F-F007F989F89C}"/>
          </ac:spMkLst>
        </pc:spChg>
        <pc:spChg chg="add del">
          <ac:chgData name="Punith Reddy Palakala[CAPGAWS-B6]" userId="S::awsb634@datascience.manipal.edu::1aedb070-dfaf-489b-9d51-5558787a16f8" providerId="AD" clId="Web-{890EE8D0-4DC0-4D90-8592-361E98750B30}" dt="2021-11-16T08:40:34.609" v="8"/>
          <ac:spMkLst>
            <pc:docMk/>
            <pc:sldMk cId="2606471518" sldId="262"/>
            <ac:spMk id="20" creationId="{2783C067-F8BF-4755-B516-8A0CD74CF60C}"/>
          </ac:spMkLst>
        </pc:spChg>
        <pc:spChg chg="add del">
          <ac:chgData name="Punith Reddy Palakala[CAPGAWS-B6]" userId="S::awsb634@datascience.manipal.edu::1aedb070-dfaf-489b-9d51-5558787a16f8" providerId="AD" clId="Web-{890EE8D0-4DC0-4D90-8592-361E98750B30}" dt="2021-11-16T08:40:34.609" v="8"/>
          <ac:spMkLst>
            <pc:docMk/>
            <pc:sldMk cId="2606471518" sldId="262"/>
            <ac:spMk id="22" creationId="{2ED796EC-E7FF-46DB-B912-FB08BF12AA6E}"/>
          </ac:spMkLst>
        </pc:spChg>
        <pc:spChg chg="add del">
          <ac:chgData name="Punith Reddy Palakala[CAPGAWS-B6]" userId="S::awsb634@datascience.manipal.edu::1aedb070-dfaf-489b-9d51-5558787a16f8" providerId="AD" clId="Web-{890EE8D0-4DC0-4D90-8592-361E98750B30}" dt="2021-11-16T08:40:34.609" v="8"/>
          <ac:spMkLst>
            <pc:docMk/>
            <pc:sldMk cId="2606471518" sldId="262"/>
            <ac:spMk id="24" creationId="{549A2DAB-B431-487D-95AD-BB0FECB49E57}"/>
          </ac:spMkLst>
        </pc:spChg>
        <pc:spChg chg="add del">
          <ac:chgData name="Punith Reddy Palakala[CAPGAWS-B6]" userId="S::awsb634@datascience.manipal.edu::1aedb070-dfaf-489b-9d51-5558787a16f8" providerId="AD" clId="Web-{890EE8D0-4DC0-4D90-8592-361E98750B30}" dt="2021-11-16T08:40:34.609" v="8"/>
          <ac:spMkLst>
            <pc:docMk/>
            <pc:sldMk cId="2606471518" sldId="262"/>
            <ac:spMk id="30" creationId="{0819F787-32B4-46A8-BC57-C6571BCEE243}"/>
          </ac:spMkLst>
        </pc:spChg>
        <pc:spChg chg="add">
          <ac:chgData name="Punith Reddy Palakala[CAPGAWS-B6]" userId="S::awsb634@datascience.manipal.edu::1aedb070-dfaf-489b-9d51-5558787a16f8" providerId="AD" clId="Web-{890EE8D0-4DC0-4D90-8592-361E98750B30}" dt="2021-11-16T08:40:34.609" v="8"/>
          <ac:spMkLst>
            <pc:docMk/>
            <pc:sldMk cId="2606471518" sldId="262"/>
            <ac:spMk id="33" creationId="{DC99427B-A97E-40A3-B1FD-4557346C6A91}"/>
          </ac:spMkLst>
        </pc:spChg>
        <pc:spChg chg="add del">
          <ac:chgData name="Punith Reddy Palakala[CAPGAWS-B6]" userId="S::awsb634@datascience.manipal.edu::1aedb070-dfaf-489b-9d51-5558787a16f8" providerId="AD" clId="Web-{890EE8D0-4DC0-4D90-8592-361E98750B30}" dt="2021-11-16T08:40:34.577" v="7"/>
          <ac:spMkLst>
            <pc:docMk/>
            <pc:sldMk cId="2606471518" sldId="262"/>
            <ac:spMk id="47" creationId="{DD6BC9EB-F181-48AB-BCA2-3D1DB20D2D87}"/>
          </ac:spMkLst>
        </pc:spChg>
        <pc:spChg chg="add del">
          <ac:chgData name="Punith Reddy Palakala[CAPGAWS-B6]" userId="S::awsb634@datascience.manipal.edu::1aedb070-dfaf-489b-9d51-5558787a16f8" providerId="AD" clId="Web-{890EE8D0-4DC0-4D90-8592-361E98750B30}" dt="2021-11-16T08:40:34.577" v="7"/>
          <ac:spMkLst>
            <pc:docMk/>
            <pc:sldMk cId="2606471518" sldId="262"/>
            <ac:spMk id="49" creationId="{D33AAA80-39DC-4020-9BFF-0718F35C7661}"/>
          </ac:spMkLst>
        </pc:spChg>
        <pc:spChg chg="add del">
          <ac:chgData name="Punith Reddy Palakala[CAPGAWS-B6]" userId="S::awsb634@datascience.manipal.edu::1aedb070-dfaf-489b-9d51-5558787a16f8" providerId="AD" clId="Web-{890EE8D0-4DC0-4D90-8592-361E98750B30}" dt="2021-11-16T08:40:34.577" v="7"/>
          <ac:spMkLst>
            <pc:docMk/>
            <pc:sldMk cId="2606471518" sldId="262"/>
            <ac:spMk id="53" creationId="{1177F295-741F-4EFF-B0CA-BE69295ADA07}"/>
          </ac:spMkLst>
        </pc:spChg>
        <pc:grpChg chg="add del">
          <ac:chgData name="Punith Reddy Palakala[CAPGAWS-B6]" userId="S::awsb634@datascience.manipal.edu::1aedb070-dfaf-489b-9d51-5558787a16f8" providerId="AD" clId="Web-{890EE8D0-4DC0-4D90-8592-361E98750B30}" dt="2021-11-16T08:40:34.609" v="8"/>
          <ac:grpSpMkLst>
            <pc:docMk/>
            <pc:sldMk cId="2606471518" sldId="262"/>
            <ac:grpSpMk id="8" creationId="{76582886-877C-4AEC-A77F-8055EB9A0CF9}"/>
          </ac:grpSpMkLst>
        </pc:grpChg>
        <pc:grpChg chg="add del">
          <ac:chgData name="Punith Reddy Palakala[CAPGAWS-B6]" userId="S::awsb634@datascience.manipal.edu::1aedb070-dfaf-489b-9d51-5558787a16f8" providerId="AD" clId="Web-{890EE8D0-4DC0-4D90-8592-361E98750B30}" dt="2021-11-16T08:40:34.577" v="7"/>
          <ac:grpSpMkLst>
            <pc:docMk/>
            <pc:sldMk cId="2606471518" sldId="262"/>
            <ac:grpSpMk id="35" creationId="{76582886-877C-4AEC-A77F-8055EB9A0CF9}"/>
          </ac:grpSpMkLst>
        </pc:grpChg>
        <pc:grpChg chg="add">
          <ac:chgData name="Punith Reddy Palakala[CAPGAWS-B6]" userId="S::awsb634@datascience.manipal.edu::1aedb070-dfaf-489b-9d51-5558787a16f8" providerId="AD" clId="Web-{890EE8D0-4DC0-4D90-8592-361E98750B30}" dt="2021-11-16T08:40:34.609" v="8"/>
          <ac:grpSpMkLst>
            <pc:docMk/>
            <pc:sldMk cId="2606471518" sldId="262"/>
            <ac:grpSpMk id="37" creationId="{4815A7B4-532E-48C9-AC24-D78ACF3339DB}"/>
          </ac:grpSpMkLst>
        </pc:grpChg>
        <pc:picChg chg="add mod">
          <ac:chgData name="Punith Reddy Palakala[CAPGAWS-B6]" userId="S::awsb634@datascience.manipal.edu::1aedb070-dfaf-489b-9d51-5558787a16f8" providerId="AD" clId="Web-{890EE8D0-4DC0-4D90-8592-361E98750B30}" dt="2021-11-16T08:40:19.671" v="5" actId="1076"/>
          <ac:picMkLst>
            <pc:docMk/>
            <pc:sldMk cId="2606471518" sldId="262"/>
            <ac:picMk id="3" creationId="{4E36DF67-947A-40F1-AFBD-366AEA71DB07}"/>
          </ac:picMkLst>
        </pc:picChg>
        <pc:picChg chg="add">
          <ac:chgData name="Punith Reddy Palakala[CAPGAWS-B6]" userId="S::awsb634@datascience.manipal.edu::1aedb070-dfaf-489b-9d51-5558787a16f8" providerId="AD" clId="Web-{890EE8D0-4DC0-4D90-8592-361E98750B30}" dt="2021-11-16T08:40:34.609" v="8"/>
          <ac:picMkLst>
            <pc:docMk/>
            <pc:sldMk cId="2606471518" sldId="262"/>
            <ac:picMk id="34" creationId="{CC778449-3538-4D21-98EC-960150E68025}"/>
          </ac:picMkLst>
        </pc:picChg>
        <pc:cxnChg chg="add del">
          <ac:chgData name="Punith Reddy Palakala[CAPGAWS-B6]" userId="S::awsb634@datascience.manipal.edu::1aedb070-dfaf-489b-9d51-5558787a16f8" providerId="AD" clId="Web-{890EE8D0-4DC0-4D90-8592-361E98750B30}" dt="2021-11-16T08:40:34.609" v="8"/>
          <ac:cxnSpMkLst>
            <pc:docMk/>
            <pc:sldMk cId="2606471518" sldId="262"/>
            <ac:cxnSpMk id="26" creationId="{C5ECDEE1-7093-418F-9CF5-24EEB115C1C1}"/>
          </ac:cxnSpMkLst>
        </pc:cxnChg>
        <pc:cxnChg chg="add del">
          <ac:chgData name="Punith Reddy Palakala[CAPGAWS-B6]" userId="S::awsb634@datascience.manipal.edu::1aedb070-dfaf-489b-9d51-5558787a16f8" providerId="AD" clId="Web-{890EE8D0-4DC0-4D90-8592-361E98750B30}" dt="2021-11-16T08:40:34.609" v="8"/>
          <ac:cxnSpMkLst>
            <pc:docMk/>
            <pc:sldMk cId="2606471518" sldId="262"/>
            <ac:cxnSpMk id="28" creationId="{045062AF-EB11-4651-BC4A-4DA21768DE8E}"/>
          </ac:cxnSpMkLst>
        </pc:cxnChg>
        <pc:cxnChg chg="add del">
          <ac:chgData name="Punith Reddy Palakala[CAPGAWS-B6]" userId="S::awsb634@datascience.manipal.edu::1aedb070-dfaf-489b-9d51-5558787a16f8" providerId="AD" clId="Web-{890EE8D0-4DC0-4D90-8592-361E98750B30}" dt="2021-11-16T08:40:34.577" v="7"/>
          <ac:cxnSpMkLst>
            <pc:docMk/>
            <pc:sldMk cId="2606471518" sldId="262"/>
            <ac:cxnSpMk id="51" creationId="{C9C5D90B-7EE3-4D26-AB7D-A5A3A6E11203}"/>
          </ac:cxnSpMkLst>
        </pc:cxnChg>
      </pc:sldChg>
      <pc:sldChg chg="add del replId">
        <pc:chgData name="Punith Reddy Palakala[CAPGAWS-B6]" userId="S::awsb634@datascience.manipal.edu::1aedb070-dfaf-489b-9d51-5558787a16f8" providerId="AD" clId="Web-{890EE8D0-4DC0-4D90-8592-361E98750B30}" dt="2021-11-16T08:39:48.483" v="1"/>
        <pc:sldMkLst>
          <pc:docMk/>
          <pc:sldMk cId="403798710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7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84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2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761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45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88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0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1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1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30ED-E375-4445-8564-DDF1296C6E1D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6E417C-9D87-45B1-BBBE-3C747FD2B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4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2BAD-C320-4E68-BE71-76541B23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31" y="999460"/>
            <a:ext cx="8727561" cy="1267490"/>
          </a:xfrm>
        </p:spPr>
        <p:txBody>
          <a:bodyPr anchor="ctr"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Timesheet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74B3-E9EE-4928-892A-CA5C05E0C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6" y="2032986"/>
            <a:ext cx="4183860" cy="3710866"/>
          </a:xfrm>
        </p:spPr>
        <p:txBody>
          <a:bodyPr anchor="ctr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:6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Gani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Kalimulla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Palakala Punith Reddy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 Deepshika Valam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Vyshnavi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Nagireddy</a:t>
            </a:r>
            <a:endParaRPr lang="en-IN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Swetha Sri </a:t>
            </a: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Sathvika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Battini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				                  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Prabath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078E7F2-2F3F-47FF-B421-03519A0B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586" y="0"/>
            <a:ext cx="2239934" cy="12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5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A200-DFC1-4C30-9EE5-66CBFF2E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7155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5728-FCB3-4185-B770-8862C109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exactly timesheet is for?</a:t>
            </a:r>
          </a:p>
          <a:p>
            <a:r>
              <a:rPr lang="en-IN" dirty="0"/>
              <a:t>Timesheet Contains.</a:t>
            </a:r>
          </a:p>
          <a:p>
            <a:r>
              <a:rPr lang="en-IN" dirty="0"/>
              <a:t>Entities &amp; Types of roles operate timesheet.</a:t>
            </a:r>
          </a:p>
          <a:p>
            <a:r>
              <a:rPr lang="en-IN" dirty="0"/>
              <a:t>Features of the project.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58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28BB-96F9-4786-B5BF-A361CE7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92392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exactly Timesheet is for?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8C608335-CB68-4B77-AF85-81110480B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7" y="1456104"/>
            <a:ext cx="7135559" cy="4819650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BF80F0F-F76E-413F-BDF4-CA2E090D4DF6}"/>
              </a:ext>
            </a:extLst>
          </p:cNvPr>
          <p:cNvSpPr/>
          <p:nvPr/>
        </p:nvSpPr>
        <p:spPr>
          <a:xfrm>
            <a:off x="6960555" y="1835476"/>
            <a:ext cx="895350" cy="42832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7018E1-D354-4A35-877C-C9D1067E4DBF}"/>
              </a:ext>
            </a:extLst>
          </p:cNvPr>
          <p:cNvSpPr/>
          <p:nvPr/>
        </p:nvSpPr>
        <p:spPr>
          <a:xfrm>
            <a:off x="6718625" y="5237825"/>
            <a:ext cx="1143555" cy="4283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35F7E7-5054-462C-974E-257B73EB63AB}"/>
              </a:ext>
            </a:extLst>
          </p:cNvPr>
          <p:cNvSpPr/>
          <p:nvPr/>
        </p:nvSpPr>
        <p:spPr>
          <a:xfrm>
            <a:off x="6718625" y="3214835"/>
            <a:ext cx="1073366" cy="42832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pic>
        <p:nvPicPr>
          <p:cNvPr id="1026" name="Picture 2" descr="About Our Company | Capgemini">
            <a:extLst>
              <a:ext uri="{FF2B5EF4-FFF2-40B4-BE49-F238E27FC236}">
                <a16:creationId xmlns:a16="http://schemas.microsoft.com/office/drawing/2014/main" id="{8661319A-7429-479E-B11E-7A4251B6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383" y="228599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BC573-826E-408C-9F25-C536744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8" y="476250"/>
            <a:ext cx="4048998" cy="6477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Timesheet</a:t>
            </a: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45151-8A0F-4F5F-AEBF-F5F99B6F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404" y="180975"/>
            <a:ext cx="600075" cy="600075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04CB94FF-E9FD-4742-B72E-A1A4BDF1A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176337"/>
            <a:ext cx="96774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EE6C9-93A6-46D2-B8A4-803580CD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8552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&amp; Types of roles operate timesheet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F359-AC2E-444E-A233-5DDCD6AF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89103"/>
            <a:ext cx="3140844" cy="4452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Timesheet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Roles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F504A-9591-4A88-909C-1D202B331AFF}"/>
              </a:ext>
            </a:extLst>
          </p:cNvPr>
          <p:cNvSpPr txBox="1"/>
          <p:nvPr/>
        </p:nvSpPr>
        <p:spPr>
          <a:xfrm>
            <a:off x="5143665" y="1987510"/>
            <a:ext cx="2965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roles operate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(</a:t>
            </a:r>
            <a:r>
              <a:rPr lang="en-IN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Master (P.M) 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Leader (P.L)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Executive (Hr)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Trainee Tester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(User)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5B00B97-933F-4945-9CF9-F869C51E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80" y="156403"/>
            <a:ext cx="587987" cy="587987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7D631D9-3C67-4937-88A4-9D95D0EE7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55" y="2290439"/>
            <a:ext cx="2368389" cy="2022444"/>
          </a:xfrm>
          <a:prstGeom prst="rect">
            <a:avLst/>
          </a:prstGeom>
        </p:spPr>
      </p:pic>
      <p:pic>
        <p:nvPicPr>
          <p:cNvPr id="2050" name="Picture 2" descr="Computer, man, office, programmer, software, technology, work illustration  - Download on Iconfinder">
            <a:extLst>
              <a:ext uri="{FF2B5EF4-FFF2-40B4-BE49-F238E27FC236}">
                <a16:creationId xmlns:a16="http://schemas.microsoft.com/office/drawing/2014/main" id="{8CBBD08C-48BB-46D8-BBC5-418C17D5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639" y="445754"/>
            <a:ext cx="1184673" cy="15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D26E4-FD1D-4ADE-A0B5-DD0CC788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</a:t>
            </a:r>
          </a:p>
        </p:txBody>
      </p:sp>
      <p:sp>
        <p:nvSpPr>
          <p:cNvPr id="46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E05009D0-123A-44CE-9D1F-EE04178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263806"/>
            <a:ext cx="8596668" cy="37775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see their details and project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time they can edit their personal details &amp; password.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the entire month project and  timesheet report</a:t>
            </a:r>
            <a:r>
              <a:rPr lang="en-IN" dirty="0"/>
              <a:t>.</a:t>
            </a:r>
          </a:p>
        </p:txBody>
      </p:sp>
      <p:sp>
        <p:nvSpPr>
          <p:cNvPr id="48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44E28C2-759A-41C1-A356-999CBEB84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22" y="135600"/>
            <a:ext cx="594890" cy="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46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0527DD-1C35-4343-8C2F-F007F989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Thank you</a:t>
            </a:r>
          </a:p>
        </p:txBody>
      </p:sp>
      <p:sp>
        <p:nvSpPr>
          <p:cNvPr id="33" name="Isosceles Triangle 48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Graphic 33" descr="Handshake">
            <a:extLst>
              <a:ext uri="{FF2B5EF4-FFF2-40B4-BE49-F238E27FC236}">
                <a16:creationId xmlns:a16="http://schemas.microsoft.com/office/drawing/2014/main" id="{CC778449-3538-4D21-98EC-960150E6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4E36DF67-947A-40F1-AFBD-366AEA71D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28" y="303688"/>
            <a:ext cx="594890" cy="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71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</TotalTime>
  <Words>157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Timesheet Management System</vt:lpstr>
      <vt:lpstr>PowerPoint Presentation</vt:lpstr>
      <vt:lpstr>What exactly Timesheet is for?</vt:lpstr>
      <vt:lpstr>Timesheet contains</vt:lpstr>
      <vt:lpstr>Entities &amp; Types of roles operate timesheet</vt:lpstr>
      <vt:lpstr>Features of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Timesheet Management</dc:title>
  <dc:creator>Reddy, Palakala Punith</dc:creator>
  <cp:lastModifiedBy>Reddy, Palakala Punith</cp:lastModifiedBy>
  <cp:revision>19</cp:revision>
  <dcterms:created xsi:type="dcterms:W3CDTF">2021-11-16T05:54:46Z</dcterms:created>
  <dcterms:modified xsi:type="dcterms:W3CDTF">2021-11-16T08:40:35Z</dcterms:modified>
</cp:coreProperties>
</file>