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1B94-8A76-4318-BA6D-C418D8B4A6EB}" type="datetimeFigureOut">
              <a:rPr lang="en-IN" smtClean="0"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E13032-33AB-4FA7-96D3-568D737876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E9BE5-A634-458A-BE95-6D48787F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200" dirty="0"/>
              <a:t>				</a:t>
            </a:r>
            <a:r>
              <a:rPr lang="en-US" dirty="0"/>
              <a:t>Jenkins</a:t>
            </a:r>
            <a:r>
              <a:rPr lang="en-US" sz="2200" dirty="0"/>
              <a:t>																							g. KASIRAU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Top Jenkins plugins | Eficode Praqma">
            <a:extLst>
              <a:ext uri="{FF2B5EF4-FFF2-40B4-BE49-F238E27FC236}">
                <a16:creationId xmlns:a16="http://schemas.microsoft.com/office/drawing/2014/main" id="{A9A82576-51F6-4BED-9FE9-810A48F6E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r="27082" b="2"/>
          <a:stretch/>
        </p:blipFill>
        <p:spPr bwMode="auto">
          <a:xfrm>
            <a:off x="1271223" y="1116345"/>
            <a:ext cx="336214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4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4817C-387A-4EFA-B973-E4C69415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Parametrized jobs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AD5-278B-447A-B8CB-E67ADAB9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IN" dirty="0"/>
              <a:t>Select THIS PROJECT IS PARAMETRIZED.</a:t>
            </a:r>
          </a:p>
          <a:p>
            <a:r>
              <a:rPr lang="en-IN" dirty="0"/>
              <a:t>In the </a:t>
            </a:r>
            <a:r>
              <a:rPr lang="en-IN" b="1" dirty="0"/>
              <a:t>add build setup </a:t>
            </a:r>
            <a:r>
              <a:rPr lang="en-IN" dirty="0"/>
              <a:t>select the </a:t>
            </a:r>
            <a:r>
              <a:rPr lang="en-IN" b="1" dirty="0"/>
              <a:t>windows batch command.</a:t>
            </a:r>
          </a:p>
          <a:p>
            <a:pPr marL="457200" lvl="1" indent="0">
              <a:buNone/>
            </a:pPr>
            <a:r>
              <a:rPr lang="en-IN" b="1" dirty="0"/>
              <a:t>Echo %message%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30CC-0A45-44FB-9582-48458A68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86" y="675184"/>
            <a:ext cx="4960442" cy="23438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0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7D3-84DC-45B9-BF33-560467F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 CMD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A5B3-0284-4FF7-A23B-94A06675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 we download the </a:t>
            </a:r>
            <a:r>
              <a:rPr lang="en-IN" dirty="0">
                <a:solidFill>
                  <a:srgbClr val="FF0000"/>
                </a:solidFill>
              </a:rPr>
              <a:t>Jenkins-cli </a:t>
            </a:r>
          </a:p>
          <a:p>
            <a:r>
              <a:rPr lang="en-IN" dirty="0"/>
              <a:t>Also we need to change some settings in configure global Security </a:t>
            </a:r>
          </a:p>
          <a:p>
            <a:r>
              <a:rPr lang="en-IN" dirty="0"/>
              <a:t>In the authorization select Anyone can do anything</a:t>
            </a:r>
          </a:p>
          <a:p>
            <a:r>
              <a:rPr lang="en-IN" dirty="0"/>
              <a:t>-f for build process</a:t>
            </a:r>
          </a:p>
          <a:p>
            <a:r>
              <a:rPr lang="en-IN" dirty="0"/>
              <a:t>-s –v for follow the output</a:t>
            </a:r>
          </a:p>
          <a:p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y history with Jenkins">
            <a:extLst>
              <a:ext uri="{FF2B5EF4-FFF2-40B4-BE49-F238E27FC236}">
                <a16:creationId xmlns:a16="http://schemas.microsoft.com/office/drawing/2014/main" id="{E91BC1D3-5ABD-4567-B1D5-6E8AB3659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3863" y="1023241"/>
            <a:ext cx="4870876" cy="36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A6BC-8BCC-4A17-B2FA-8F93DF25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C439-9D89-4967-B54E-26C32723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Jenkins and why Jenkins ?</a:t>
            </a:r>
          </a:p>
          <a:p>
            <a:r>
              <a:rPr lang="en-IN" dirty="0"/>
              <a:t>Workflow of Jenkins</a:t>
            </a:r>
          </a:p>
          <a:p>
            <a:r>
              <a:rPr lang="en-IN" dirty="0"/>
              <a:t>How to download Jenkins and steps for download Jenkins</a:t>
            </a:r>
          </a:p>
          <a:p>
            <a:r>
              <a:rPr lang="en-IN" dirty="0"/>
              <a:t>How Jenkins is setup in Tomcat</a:t>
            </a:r>
          </a:p>
          <a:p>
            <a:r>
              <a:rPr lang="en-IN" dirty="0"/>
              <a:t>Some Practical demo on Git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A4A7-B1B9-40D3-ACDA-2B4DD867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of Jenkins:</a:t>
            </a:r>
          </a:p>
        </p:txBody>
      </p:sp>
      <p:pic>
        <p:nvPicPr>
          <p:cNvPr id="1026" name="Picture 2" descr="Why Jenkins">
            <a:extLst>
              <a:ext uri="{FF2B5EF4-FFF2-40B4-BE49-F238E27FC236}">
                <a16:creationId xmlns:a16="http://schemas.microsoft.com/office/drawing/2014/main" id="{7DF1C1AC-0406-4D2E-BDA5-BF46A26EDB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550" y="2068331"/>
            <a:ext cx="1619476" cy="32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20F59-3A0B-45DF-A948-7BD140C8B9E8}"/>
              </a:ext>
            </a:extLst>
          </p:cNvPr>
          <p:cNvSpPr txBox="1"/>
          <p:nvPr/>
        </p:nvSpPr>
        <p:spPr>
          <a:xfrm>
            <a:off x="1359569" y="2394283"/>
            <a:ext cx="452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Jenkins: Jenkins is a software that allows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continuous integration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Jenkins will be installed on a </a:t>
            </a:r>
            <a:r>
              <a:rPr lang="en-IN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where the central build will take 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2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A925-E78D-42C7-A653-106ED225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FA48-EA9F-4C08-B9F3-BD5BE25F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Download Jenkins and steps to follow</a:t>
            </a:r>
          </a:p>
        </p:txBody>
      </p:sp>
    </p:spTree>
    <p:extLst>
      <p:ext uri="{BB962C8B-B14F-4D97-AF65-F5344CB8AC3E}">
        <p14:creationId xmlns:p14="http://schemas.microsoft.com/office/powerpoint/2010/main" val="5283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3C74-C898-4496-863D-219DB9C6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Tomcat setup in Jenkins: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662E-82A8-4288-B228-C89EA542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5109-9799-4872-9162-9998F611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12" y="2409506"/>
            <a:ext cx="4881042" cy="2038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8FF68-F128-4438-B1F4-0F4BF2A9BDFA}"/>
              </a:ext>
            </a:extLst>
          </p:cNvPr>
          <p:cNvSpPr txBox="1"/>
          <p:nvPr/>
        </p:nvSpPr>
        <p:spPr>
          <a:xfrm>
            <a:off x="601579" y="2959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D0E-08CD-4926-8DF3-8610D08250CF}"/>
              </a:ext>
            </a:extLst>
          </p:cNvPr>
          <p:cNvSpPr txBox="1"/>
          <p:nvPr/>
        </p:nvSpPr>
        <p:spPr>
          <a:xfrm>
            <a:off x="1137146" y="2409507"/>
            <a:ext cx="45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Jenkis.war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placed in inside webapps of tomcat folder .</a:t>
            </a:r>
          </a:p>
          <a:p>
            <a:r>
              <a:rPr lang="en-IN" dirty="0"/>
              <a:t>2.Restart the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8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34AD-0838-4EC1-80D3-C812737B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9D4C-7C17-439C-8554-83AA5FD4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Download the Git Plugin</a:t>
            </a:r>
          </a:p>
          <a:p>
            <a:r>
              <a:rPr lang="en-IN" dirty="0"/>
              <a:t> Crown the code from GitHub account that is must be public.</a:t>
            </a:r>
          </a:p>
          <a:p>
            <a:r>
              <a:rPr lang="en-IN" dirty="0"/>
              <a:t>Apply and save the changes</a:t>
            </a:r>
          </a:p>
          <a:p>
            <a:r>
              <a:rPr lang="en-IN" dirty="0"/>
              <a:t>Finally Build Now.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0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B000-9872-4336-8753-876ED8BB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EMAIL NOTIFICATION: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1F36-E5ED-446A-B72E-65DC110A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r>
              <a:rPr lang="en-IN" dirty="0"/>
              <a:t>What will be procedure to get email notification from the Jenkins?</a:t>
            </a:r>
          </a:p>
          <a:p>
            <a:r>
              <a:rPr lang="en-IN" dirty="0"/>
              <a:t>Low Secure Apps ?</a:t>
            </a:r>
          </a:p>
          <a:p>
            <a:r>
              <a:rPr lang="en-IN" dirty="0"/>
              <a:t>How to test 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FE5EC-FFFF-4ADB-8840-21CCACBD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46" y="2486772"/>
            <a:ext cx="5067016" cy="3141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718FE-E06D-4F4F-B246-0B1911BD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13" y="4160528"/>
            <a:ext cx="3177581" cy="9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6377-81D9-4FF5-9476-4707BA6B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Automatic deploy: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3BDE4-4F82-47A7-AF0B-918537C1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44" y="2214360"/>
            <a:ext cx="5928855" cy="3053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A646-961B-4DA2-9F4C-D56A5D31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Steps:</a:t>
            </a:r>
          </a:p>
          <a:p>
            <a:r>
              <a:rPr lang="en-IN" dirty="0"/>
              <a:t>Download or install plugins</a:t>
            </a:r>
          </a:p>
          <a:p>
            <a:r>
              <a:rPr lang="en-IN" dirty="0"/>
              <a:t>Crown the code from the LR</a:t>
            </a:r>
          </a:p>
          <a:p>
            <a:r>
              <a:rPr lang="en-IN" dirty="0"/>
              <a:t>Tomcat set up and manager login</a:t>
            </a:r>
          </a:p>
          <a:p>
            <a:r>
              <a:rPr lang="en-IN" dirty="0"/>
              <a:t>Setup the configure and Build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7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793C7-7A30-434F-8011-E4DCF055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IN" sz="2200" b="0" i="0">
                <a:effectLst/>
                <a:latin typeface="Arial" panose="020B0604020202020204" pitchFamily="34" charset="0"/>
              </a:rPr>
              <a:t>Continuous Deployment</a:t>
            </a:r>
            <a:br>
              <a:rPr lang="en-IN" sz="2200" b="0" i="0">
                <a:effectLst/>
                <a:latin typeface="Arial" panose="020B0604020202020204" pitchFamily="34" charset="0"/>
              </a:rPr>
            </a:br>
            <a:endParaRPr lang="en-IN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DBA2-C9B4-40B7-B047-893D2844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Arial" panose="020B0604020202020204" pitchFamily="34" charset="0"/>
              </a:rPr>
              <a:t>Steps: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Choose ‘Add post-build action’ and choose ‘Build other projects’</a:t>
            </a:r>
          </a:p>
          <a:p>
            <a:r>
              <a:rPr lang="en-IN" dirty="0">
                <a:latin typeface="Arial" panose="020B0604020202020204" pitchFamily="34" charset="0"/>
              </a:rPr>
              <a:t>We need to install </a:t>
            </a:r>
            <a:r>
              <a:rPr lang="en-IN" b="0" i="0" dirty="0">
                <a:effectLst/>
                <a:latin typeface="Arial" panose="020B0604020202020204" pitchFamily="34" charset="0"/>
              </a:rPr>
              <a:t>Delivery Pipeline View or Build Pipeline Plugin</a:t>
            </a:r>
            <a:r>
              <a:rPr lang="en-IN" dirty="0">
                <a:latin typeface="Arial" panose="020B0604020202020204" pitchFamily="34" charset="0"/>
              </a:rPr>
              <a:t> .</a:t>
            </a:r>
          </a:p>
          <a:p>
            <a:r>
              <a:rPr lang="en-IN" dirty="0">
                <a:latin typeface="Arial" panose="020B0604020202020204" pitchFamily="34" charset="0"/>
              </a:rPr>
              <a:t>Also we can do Backup of code like we need to install the Backup plugin.</a:t>
            </a:r>
          </a:p>
          <a:p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F23708-1021-4EE2-BC50-2857301A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967468"/>
            <a:ext cx="4637119" cy="49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22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   Jenkins                       g. KASIRAU</vt:lpstr>
      <vt:lpstr>Topics: </vt:lpstr>
      <vt:lpstr>Work flow of Jenkins:</vt:lpstr>
      <vt:lpstr>PowerPoint Presentation</vt:lpstr>
      <vt:lpstr>Tomcat setup in Jenkins: </vt:lpstr>
      <vt:lpstr>Git setup:</vt:lpstr>
      <vt:lpstr>EMAIL NOTIFICATION:</vt:lpstr>
      <vt:lpstr>Automatic deploy:</vt:lpstr>
      <vt:lpstr>Continuous Deployment </vt:lpstr>
      <vt:lpstr>Parametrized jobs</vt:lpstr>
      <vt:lpstr>THROUGH CMD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Jenkins                       g. KASIRAU</dc:title>
  <dc:creator>Ravi</dc:creator>
  <cp:lastModifiedBy>Ravi</cp:lastModifiedBy>
  <cp:revision>2</cp:revision>
  <dcterms:created xsi:type="dcterms:W3CDTF">2020-12-25T09:43:12Z</dcterms:created>
  <dcterms:modified xsi:type="dcterms:W3CDTF">2020-12-25T09:56:58Z</dcterms:modified>
</cp:coreProperties>
</file>