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FEF03-5746-4D06-ABF8-9571D5EB3221}" v="1" dt="2021-05-11T10:26:03.9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4B0B-BEA2-435D-884D-943DDC9C5D05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3713D-1B34-4E5B-BB4F-D21DD4DE7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3713D-1B34-4E5B-BB4F-D21DD4DE79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537460" cy="6858000"/>
          </a:xfrm>
          <a:custGeom>
            <a:avLst/>
            <a:gdLst/>
            <a:ahLst/>
            <a:cxnLst/>
            <a:rect l="l" t="t" r="r" b="b"/>
            <a:pathLst>
              <a:path w="2537460" h="6858000">
                <a:moveTo>
                  <a:pt x="0" y="6858000"/>
                </a:moveTo>
                <a:lnTo>
                  <a:pt x="2537460" y="6858000"/>
                </a:lnTo>
                <a:lnTo>
                  <a:pt x="253746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99844" y="416051"/>
            <a:ext cx="10337800" cy="548640"/>
          </a:xfrm>
          <a:custGeom>
            <a:avLst/>
            <a:gdLst/>
            <a:ahLst/>
            <a:cxnLst/>
            <a:rect l="l" t="t" r="r" b="b"/>
            <a:pathLst>
              <a:path w="10337800" h="548640">
                <a:moveTo>
                  <a:pt x="0" y="548639"/>
                </a:moveTo>
                <a:lnTo>
                  <a:pt x="10337292" y="548639"/>
                </a:lnTo>
                <a:lnTo>
                  <a:pt x="1033729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" y="416051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80" h="548640">
                <a:moveTo>
                  <a:pt x="0" y="548639"/>
                </a:moveTo>
                <a:lnTo>
                  <a:pt x="640080" y="548639"/>
                </a:lnTo>
                <a:lnTo>
                  <a:pt x="640080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304801"/>
            <a:ext cx="7391400" cy="62068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54325">
              <a:lnSpc>
                <a:spcPct val="100000"/>
              </a:lnSpc>
              <a:spcBef>
                <a:spcPts val="545"/>
              </a:spcBef>
            </a:pPr>
            <a:r>
              <a:rPr lang="en-US" b="1" spc="-5" dirty="0" smtClean="0">
                <a:solidFill>
                  <a:srgbClr val="FFFFFF"/>
                </a:solidFill>
                <a:latin typeface="+mj-lt"/>
                <a:cs typeface="Calibri"/>
              </a:rPr>
              <a:t>Vysyaraju Jyothsna</a:t>
            </a:r>
          </a:p>
          <a:p>
            <a:pPr marL="2854325">
              <a:lnSpc>
                <a:spcPct val="100000"/>
              </a:lnSpc>
              <a:spcBef>
                <a:spcPts val="545"/>
              </a:spcBef>
            </a:pPr>
            <a:r>
              <a:rPr lang="en-US" sz="1200" b="1" i="1" spc="-5" dirty="0" smtClean="0">
                <a:solidFill>
                  <a:srgbClr val="FFFFFF"/>
                </a:solidFill>
                <a:latin typeface="+mj-lt"/>
                <a:cs typeface="Calibri"/>
              </a:rPr>
              <a:t>         Software </a:t>
            </a:r>
            <a:r>
              <a:rPr lang="en-US" sz="1200" b="1" i="1" spc="-5" dirty="0">
                <a:solidFill>
                  <a:srgbClr val="FFFFFF"/>
                </a:solidFill>
                <a:latin typeface="+mj-lt"/>
                <a:cs typeface="Calibri"/>
              </a:rPr>
              <a:t>Engineer</a:t>
            </a:r>
            <a:endParaRPr sz="1200" b="1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0800" y="1365911"/>
            <a:ext cx="92964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>
              <a:buFont typeface="Wingdings" pitchFamily="2" charset="2"/>
              <a:buChar char="§"/>
            </a:pPr>
            <a:endParaRPr lang="en-US" sz="1200" dirty="0">
              <a:latin typeface="+mj-lt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" y="1509237"/>
            <a:ext cx="664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SUMMARY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" y="2438400"/>
            <a:ext cx="12261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TECHNOLOGY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SKILLS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362200"/>
            <a:ext cx="2507615" cy="0"/>
          </a:xfrm>
          <a:custGeom>
            <a:avLst/>
            <a:gdLst/>
            <a:ahLst/>
            <a:cxnLst/>
            <a:rect l="l" t="t" r="r" b="b"/>
            <a:pathLst>
              <a:path w="2507615">
                <a:moveTo>
                  <a:pt x="0" y="0"/>
                </a:moveTo>
                <a:lnTo>
                  <a:pt x="2507488" y="0"/>
                </a:lnTo>
              </a:path>
            </a:pathLst>
          </a:custGeom>
          <a:ln w="289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-56535" y="4625063"/>
            <a:ext cx="2180590" cy="2680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770"/>
              </a:spcBef>
            </a:pPr>
            <a:r>
              <a:rPr sz="1100" b="1" spc="-5" dirty="0">
                <a:latin typeface="Calibri"/>
                <a:cs typeface="Calibri"/>
              </a:rPr>
              <a:t>PERSONAL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SKILLS</a:t>
            </a:r>
            <a:endParaRPr lang="de-DE" sz="1100" b="1" spc="-5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-56535" y="5963283"/>
            <a:ext cx="1570990" cy="27635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835"/>
              </a:spcBef>
            </a:pPr>
            <a:r>
              <a:rPr sz="1100" b="1" dirty="0">
                <a:latin typeface="Calibri"/>
                <a:cs typeface="Calibri"/>
              </a:rPr>
              <a:t>EDUCATION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68" y="6346243"/>
            <a:ext cx="221183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000" dirty="0"/>
              <a:t>Bachelor of technology in Computer science and engineering</a:t>
            </a:r>
          </a:p>
        </p:txBody>
      </p:sp>
      <p:sp>
        <p:nvSpPr>
          <p:cNvPr id="18" name="object 18"/>
          <p:cNvSpPr/>
          <p:nvPr/>
        </p:nvSpPr>
        <p:spPr>
          <a:xfrm flipV="1">
            <a:off x="10365" y="5917564"/>
            <a:ext cx="2515870" cy="45719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89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590800" y="2632075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-5" dirty="0">
                <a:cs typeface="Arial" pitchFamily="34" charset="0"/>
              </a:rPr>
              <a:t>CAREER </a:t>
            </a:r>
            <a:r>
              <a:rPr lang="en-US" sz="1200" b="1" spc="-10" dirty="0">
                <a:cs typeface="Arial" pitchFamily="34" charset="0"/>
              </a:rPr>
              <a:t>ACHIEVEMENTS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4188656"/>
            <a:ext cx="302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-15" dirty="0">
                <a:cs typeface="Arial" pitchFamily="34" charset="0"/>
              </a:rPr>
              <a:t>RELEVANT WORK</a:t>
            </a:r>
            <a:r>
              <a:rPr lang="en-US" sz="1200" b="1" dirty="0">
                <a:cs typeface="Arial" pitchFamily="34" charset="0"/>
              </a:rPr>
              <a:t> </a:t>
            </a:r>
            <a:r>
              <a:rPr lang="en-US" sz="1200" b="1" spc="-5" dirty="0">
                <a:cs typeface="Arial" pitchFamily="34" charset="0"/>
              </a:rPr>
              <a:t>EXPERIENCE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74374" y="1286366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-5" dirty="0">
                <a:cs typeface="Arial" pitchFamily="34" charset="0"/>
              </a:rPr>
              <a:t>PROFESSIONAL </a:t>
            </a:r>
            <a:r>
              <a:rPr lang="en-US" sz="1200" b="1" spc="-10" dirty="0">
                <a:cs typeface="Arial" pitchFamily="34" charset="0"/>
              </a:rPr>
              <a:t>ACHIEVEMENTS</a:t>
            </a:r>
            <a:r>
              <a:rPr lang="en-US" sz="1200" b="1" spc="-5" dirty="0">
                <a:cs typeface="Arial" pitchFamily="34" charset="0"/>
              </a:rPr>
              <a:t>  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4374" y="2932539"/>
            <a:ext cx="948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Participated in “Artificial Intelligence and Machine Learning” workshop in 2018 at UVEC-JNTUK of UTKRAANTI-18 in asso. With NSSC-IIT Kharagpur organized by Wingfotech Pvt. Ltd.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Participated in 3“Android App Development” workshop in AITAM college in 2018.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Participated in “Virtual Lab” workshop in AITAM college in 2018.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Participated in quiz competition in AITAM College on the occasion of “49</a:t>
            </a:r>
            <a:r>
              <a:rPr lang="en-US" sz="1200" baseline="30000" dirty="0"/>
              <a:t>th</a:t>
            </a:r>
            <a:r>
              <a:rPr lang="en-US" sz="1200" dirty="0"/>
              <a:t> and 50</a:t>
            </a:r>
            <a:r>
              <a:rPr lang="en-US" sz="1200" baseline="30000" dirty="0"/>
              <a:t>th</a:t>
            </a:r>
            <a:r>
              <a:rPr lang="en-US" sz="1200" dirty="0"/>
              <a:t> Engineers day conducted by CSI.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30" y="169185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To work in a challenging environment where I can bring out the best of my abilities.</a:t>
            </a: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6536" y="2716329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Languages : C, </a:t>
            </a:r>
            <a:r>
              <a:rPr lang="en-US" sz="1000" dirty="0" smtClean="0"/>
              <a:t>Java.</a:t>
            </a:r>
            <a:endParaRPr lang="en-US" sz="1000" dirty="0"/>
          </a:p>
          <a:p>
            <a:r>
              <a:rPr lang="en-US" sz="1000" dirty="0"/>
              <a:t>Front End : HTML, CSS, </a:t>
            </a:r>
            <a:r>
              <a:rPr lang="en-US" sz="1000" dirty="0" err="1" smtClean="0"/>
              <a:t>jsp</a:t>
            </a:r>
            <a:r>
              <a:rPr lang="en-US" sz="1000" dirty="0"/>
              <a:t>.</a:t>
            </a:r>
          </a:p>
          <a:p>
            <a:r>
              <a:rPr lang="en-US" sz="1000" dirty="0" smtClean="0"/>
              <a:t>Tools: Spring, Hibernate, Jenkins, Sonarqube, Nexus, Git, Ansible.</a:t>
            </a:r>
            <a:endParaRPr lang="en-US" sz="1000" dirty="0"/>
          </a:p>
          <a:p>
            <a:r>
              <a:rPr lang="en-US" sz="1000" dirty="0"/>
              <a:t>Trained</a:t>
            </a:r>
            <a:r>
              <a:rPr lang="en-US" sz="1000" dirty="0" smtClean="0"/>
              <a:t>: Core JAVA, DevOps.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4574868"/>
            <a:ext cx="9328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•Used Jenkins as an integration tool and added multiple tools as part of the pipeline.</a:t>
            </a:r>
          </a:p>
          <a:p>
            <a:r>
              <a:rPr lang="en-US" sz="1200" dirty="0"/>
              <a:t>•Worked on other tools like sonarqube, git, nexus, maven integrated with </a:t>
            </a:r>
            <a:r>
              <a:rPr lang="en-US" sz="1200" dirty="0" smtClean="0"/>
              <a:t>Jenkins.</a:t>
            </a:r>
            <a:endParaRPr lang="en-US" sz="1200" dirty="0"/>
          </a:p>
          <a:p>
            <a:r>
              <a:rPr lang="en-US" sz="1200" dirty="0"/>
              <a:t>•Used AWS to create instance and used it to implement </a:t>
            </a:r>
            <a:r>
              <a:rPr lang="en-US" sz="1200" dirty="0" smtClean="0"/>
              <a:t>Jenkins </a:t>
            </a:r>
            <a:r>
              <a:rPr lang="en-US" sz="1200" dirty="0"/>
              <a:t>pipeline.</a:t>
            </a:r>
          </a:p>
          <a:p>
            <a:r>
              <a:rPr lang="en-US" sz="1200" dirty="0"/>
              <a:t>•Have hands-on experience in Linux and power shell commands.</a:t>
            </a:r>
          </a:p>
          <a:p>
            <a:r>
              <a:rPr lang="en-US" sz="1200" dirty="0"/>
              <a:t>•Worked on Ansible, terraform and azure DevOps.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17816" y="1411237"/>
            <a:ext cx="456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368" y="5190422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2" y="4939772"/>
            <a:ext cx="228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Time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Team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639435" y="1794197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Completed a summer internship at “Fluent Grid Limited” located at Visakhapatnam. Done a project “Power Utility-New Service Connection Module”.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Certified </a:t>
            </a:r>
            <a:r>
              <a:rPr lang="en-US" sz="1200" dirty="0"/>
              <a:t>in BECS exam (Aptis) with B1 grade, Test Package-Speaking in 2018.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Published a Survey paper on “Mouse Cursor Control System Based on Hand Gesture”.</a:t>
            </a:r>
          </a:p>
        </p:txBody>
      </p:sp>
      <p:sp>
        <p:nvSpPr>
          <p:cNvPr id="29" name="object 18"/>
          <p:cNvSpPr/>
          <p:nvPr/>
        </p:nvSpPr>
        <p:spPr>
          <a:xfrm flipV="1">
            <a:off x="-24970" y="3946763"/>
            <a:ext cx="2515870" cy="45719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89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3" y="61130"/>
            <a:ext cx="1123217" cy="13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291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Proposal</dc:title>
  <dc:creator>Shankar Kukreja, HCL Europe</dc:creator>
  <cp:lastModifiedBy>Gudla Kasiraju</cp:lastModifiedBy>
  <cp:revision>107</cp:revision>
  <dcterms:created xsi:type="dcterms:W3CDTF">2020-12-07T12:10:32Z</dcterms:created>
  <dcterms:modified xsi:type="dcterms:W3CDTF">2021-09-08T14:01:33Z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2020-12-07T00:00:00Z</vt:filetime>
  </property>
  <property fmtid="{D5CDD505-2E9C-101B-9397-08002B2CF9AE}" pid="5" name="TitusGUID">
    <vt:lpwstr>bad95897-f811-4f67-96d1-788b878f8b1f</vt:lpwstr>
  </property>
  <property fmtid="{D5CDD505-2E9C-101B-9397-08002B2CF9AE}" pid="6" name="HCLClassD6">
    <vt:lpwstr>False</vt:lpwstr>
  </property>
  <property fmtid="{D5CDD505-2E9C-101B-9397-08002B2CF9AE}" pid="7" name="HCLClassification">
    <vt:lpwstr>HCL_Cla5s_1nt3rnal</vt:lpwstr>
  </property>
</Properties>
</file>