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5813" autoAdjust="0"/>
  </p:normalViewPr>
  <p:slideViewPr>
    <p:cSldViewPr snapToGrid="0">
      <p:cViewPr varScale="1">
        <p:scale>
          <a:sx n="73" d="100"/>
          <a:sy n="73" d="100"/>
        </p:scale>
        <p:origin x="19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seven actors interacting in the system.  The student is the only actor interacting with the front end of the system. The other actors ( secretary, </a:t>
            </a:r>
            <a:r>
              <a:rPr lang="en-US" dirty="0" err="1"/>
              <a:t>admins,server,dmv</a:t>
            </a:r>
            <a:r>
              <a:rPr lang="en-US" dirty="0"/>
              <a:t> server,  driver pass drivers all interact with the system on the back end).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i="1" kern="1200" dirty="0">
                <a:solidFill>
                  <a:schemeClr val="tx1"/>
                </a:solidFill>
                <a:effectLst/>
                <a:latin typeface="+mn-lt"/>
                <a:ea typeface="+mn-ea"/>
                <a:cs typeface="+mn-cs"/>
              </a:rPr>
              <a:t>The second use case “. Driving lessons - appointments” </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Some attributes to be mindful of when creating the use case Book driving appointment, cancel driving appointment, cancel driving appointment, confirm availability, confirm driver availability, confirm change, report sent to admin</a:t>
            </a:r>
            <a:r>
              <a:rPr lang="en-US" dirty="0">
                <a:effectLst/>
              </a:rPr>
              <a:t> .</a:t>
            </a:r>
          </a:p>
          <a:p>
            <a:r>
              <a:rPr lang="en-US" dirty="0"/>
              <a:t>The steps to book an appointment are simple. If the user clicks on driving appointments, the user will be prompted to choose the driving package and confirm payment type and availability. A confirmation is sent out to the student. If the student wishes to modify the appointment, the book appointment will have another label “ modify appointment or cancel appointment” . Once any changes to initial confirmation are made, the system will send another confirmation email to the student, and to driver pass driver and admin. To reduce the number of cancelations, a follow up will be made to the customer to win back any canceled appointments. The secretary will call within 24 hours of cancelations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a:t>
            </a:r>
            <a:r>
              <a:rPr lang="en-US" baseline="0"/>
              <a:t>of technical </a:t>
            </a:r>
            <a:r>
              <a:rPr lang="en-US" baseline="0" dirty="0"/>
              <a:t>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4/17/21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Michael Farag</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673534" cy="5230634"/>
          </a:xfrm>
        </p:spPr>
        <p:txBody>
          <a:bodyPr anchor="ctr">
            <a:normAutofit fontScale="92500"/>
          </a:bodyPr>
          <a:lstStyle/>
          <a:p>
            <a:r>
              <a:rPr lang="en-US" dirty="0"/>
              <a:t>The system shall provide online</a:t>
            </a:r>
          </a:p>
          <a:p>
            <a:r>
              <a:rPr lang="en-US" dirty="0"/>
              <a:t>practice exams.</a:t>
            </a:r>
          </a:p>
          <a:p>
            <a:r>
              <a:rPr lang="en-US" dirty="0"/>
              <a:t>The system shall allow the student to book, modify, and cancel appointments.</a:t>
            </a:r>
          </a:p>
          <a:p>
            <a:r>
              <a:rPr lang="en-US" dirty="0"/>
              <a:t>The system will offer three different driving packages.</a:t>
            </a:r>
          </a:p>
          <a:p>
            <a:pPr marL="0" indent="0">
              <a:buNone/>
            </a:pPr>
            <a:r>
              <a:rPr lang="en-US" dirty="0"/>
              <a:t>•The system should be web based, accessible on mobile platforms is a plus .</a:t>
            </a:r>
          </a:p>
          <a:p>
            <a:r>
              <a:rPr lang="en-US" dirty="0"/>
              <a:t>Interactive ability should allow the user to navigate the website with ease to provide a good user experience. </a:t>
            </a: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Content Placeholder 6" descr="Diagram&#10;&#10;Description automatically generated">
            <a:extLst>
              <a:ext uri="{FF2B5EF4-FFF2-40B4-BE49-F238E27FC236}">
                <a16:creationId xmlns:a16="http://schemas.microsoft.com/office/drawing/2014/main" id="{5672ECB2-1694-D744-ABF4-E7A93EF32984}"/>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5802923" y="211015"/>
            <a:ext cx="6082109" cy="64008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descr="Diagram&#10;&#10;Description automatically generated">
            <a:extLst>
              <a:ext uri="{FF2B5EF4-FFF2-40B4-BE49-F238E27FC236}">
                <a16:creationId xmlns:a16="http://schemas.microsoft.com/office/drawing/2014/main" id="{856BC7B4-FC65-FC42-90FC-8125C4B5E0EB}"/>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5310555" y="193431"/>
            <a:ext cx="6881444" cy="6664569"/>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109891" y="813682"/>
            <a:ext cx="5306084" cy="5534363"/>
          </a:xfrm>
        </p:spPr>
        <p:txBody>
          <a:bodyPr anchor="ctr">
            <a:normAutofit fontScale="92500" lnSpcReduction="10000"/>
          </a:bodyPr>
          <a:lstStyle/>
          <a:p>
            <a:pPr marL="0" indent="0">
              <a:buNone/>
            </a:pPr>
            <a:r>
              <a:rPr lang="en-US" i="1" dirty="0"/>
              <a:t> The system will be encrypted using the top of line technology as it is a very secure way to encrypt login information. Other ways we will implement to protect against brute forces by using two-factor authentication and limiting the number of incorrect login. If another IP address was detected from a student, the system would trigger the two-factor authentication. If the incorrect password was typed in 3 times, the self-serve reset tool would direct the student to reach out to the </a:t>
            </a:r>
            <a:r>
              <a:rPr lang="en-US" i="1" dirty="0" err="1"/>
              <a:t>ITadmin</a:t>
            </a:r>
            <a:r>
              <a:rPr lang="en-US" i="1" dirty="0"/>
              <a:t> to recover the proper credentials. </a:t>
            </a:r>
            <a:r>
              <a:rPr lang="en-US" sz="2400" dirty="0"/>
              <a:t> </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dirty="0"/>
              <a:t>The system is a web based, needing internet connectivity to connect to portal.</a:t>
            </a:r>
          </a:p>
          <a:p>
            <a:r>
              <a:rPr lang="en-US" dirty="0"/>
              <a:t>Hardware limitation on the client’s end , which may impact the user experience.  Lack of internet connectivity, or old hardware that makes loading content a hassle, or no audio , which can impact the user experience. </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1370</TotalTime>
  <Words>550</Words>
  <Application>Microsoft Macintosh PowerPoint</Application>
  <PresentationFormat>Widescreen</PresentationFormat>
  <Paragraphs>30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Farag Abdou, Michael</cp:lastModifiedBy>
  <cp:revision>23</cp:revision>
  <dcterms:created xsi:type="dcterms:W3CDTF">2019-10-14T02:36:52Z</dcterms:created>
  <dcterms:modified xsi:type="dcterms:W3CDTF">2021-04-18T00:07:55Z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