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9" r:id="rId5"/>
    <p:sldId id="271" r:id="rId6"/>
    <p:sldId id="262" r:id="rId7"/>
    <p:sldId id="272" r:id="rId8"/>
    <p:sldId id="270" r:id="rId9"/>
    <p:sldId id="275" r:id="rId10"/>
    <p:sldId id="263" r:id="rId11"/>
    <p:sldId id="267" r:id="rId12"/>
    <p:sldId id="264" r:id="rId13"/>
    <p:sldId id="268" r:id="rId14"/>
    <p:sldId id="276" r:id="rId15"/>
    <p:sldId id="278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89" d="100"/>
          <a:sy n="89" d="100"/>
        </p:scale>
        <p:origin x="-432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586-4958-82B9-9ECA5A2B89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586-4958-82B9-9ECA5A2B89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586-4958-82B9-9ECA5A2B89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586-4958-82B9-9ECA5A2B895A}"/>
              </c:ext>
            </c:extLst>
          </c:dPt>
          <c:dLbls>
            <c:dLbl>
              <c:idx val="0"/>
              <c:layout>
                <c:manualLayout>
                  <c:x val="-0.22396043084494577"/>
                  <c:y val="-0.2554689901825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86-4958-82B9-9ECA5A2B895A}"/>
                </c:ext>
              </c:extLst>
            </c:dLbl>
            <c:dLbl>
              <c:idx val="1"/>
              <c:layout>
                <c:manualLayout>
                  <c:x val="0.14938928684862138"/>
                  <c:y val="0.1577524292777182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86-4958-82B9-9ECA5A2B89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Training Data</c:v>
                </c:pt>
                <c:pt idx="1">
                  <c:v>Testing Data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586-4958-82B9-9ECA5A2B895A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7DECF8-B5A6-44C8-8D4E-EE158D001AB4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DBB71C-5627-4296-9FF3-3BA07B9F3FA2}">
      <dgm:prSet/>
      <dgm:spPr/>
      <dgm:t>
        <a:bodyPr/>
        <a:lstStyle/>
        <a:p>
          <a:r>
            <a:rPr lang="en-US" b="1" dirty="0"/>
            <a:t>Introduction</a:t>
          </a:r>
          <a:r>
            <a:rPr lang="en-US" dirty="0"/>
            <a:t>: Predicting the number of runs a team or player will score in a cricket match is a key aspect of sports analytics. By analyzing historical data and performance metrics, such as batting averages, player stats, and weather conditions, we can build a predictive model to estimate runs scored in a game.</a:t>
          </a:r>
        </a:p>
      </dgm:t>
    </dgm:pt>
    <dgm:pt modelId="{CA6FD3CB-8B12-4AD2-9874-A9114BD7A96C}" type="parTrans" cxnId="{F88F6176-7D61-40F5-9D87-3B6E90AFCC03}">
      <dgm:prSet/>
      <dgm:spPr/>
      <dgm:t>
        <a:bodyPr/>
        <a:lstStyle/>
        <a:p>
          <a:endParaRPr lang="en-US"/>
        </a:p>
      </dgm:t>
    </dgm:pt>
    <dgm:pt modelId="{C1B6A65D-15DF-4121-B7D5-CE22BD800FDF}" type="sibTrans" cxnId="{F88F6176-7D61-40F5-9D87-3B6E90AFCC03}">
      <dgm:prSet/>
      <dgm:spPr/>
      <dgm:t>
        <a:bodyPr/>
        <a:lstStyle/>
        <a:p>
          <a:endParaRPr lang="en-US"/>
        </a:p>
      </dgm:t>
    </dgm:pt>
    <dgm:pt modelId="{6512CC59-277B-438B-8139-254865791E79}">
      <dgm:prSet/>
      <dgm:spPr/>
      <dgm:t>
        <a:bodyPr/>
        <a:lstStyle/>
        <a:p>
          <a:r>
            <a:rPr lang="en-US" b="1" dirty="0"/>
            <a:t>Objective</a:t>
          </a:r>
          <a:r>
            <a:rPr lang="en-US" dirty="0"/>
            <a:t>: To </a:t>
          </a:r>
          <a:r>
            <a:rPr lang="en-US" b="1" dirty="0"/>
            <a:t>predict the number of runs</a:t>
          </a:r>
          <a:r>
            <a:rPr lang="en-US" dirty="0"/>
            <a:t> a team or player will score in a game based on historical data and performance metrics. The focus is to build a </a:t>
          </a:r>
          <a:r>
            <a:rPr lang="en-US" b="1" dirty="0"/>
            <a:t>predictive model</a:t>
          </a:r>
          <a:r>
            <a:rPr lang="en-US" dirty="0"/>
            <a:t> using various features (such as batting average, player stats, weather conditions, etc.) to accurately estimate the runs.</a:t>
          </a:r>
        </a:p>
      </dgm:t>
    </dgm:pt>
    <dgm:pt modelId="{21527BE9-C8B4-42FB-8E14-3A945A7D51F7}" type="parTrans" cxnId="{F09911F8-0578-4C84-B330-0DD193713EF3}">
      <dgm:prSet/>
      <dgm:spPr/>
      <dgm:t>
        <a:bodyPr/>
        <a:lstStyle/>
        <a:p>
          <a:endParaRPr lang="en-US"/>
        </a:p>
      </dgm:t>
    </dgm:pt>
    <dgm:pt modelId="{3BA4856E-DCC0-4647-B50C-3C0752442DA9}" type="sibTrans" cxnId="{F09911F8-0578-4C84-B330-0DD193713EF3}">
      <dgm:prSet/>
      <dgm:spPr/>
      <dgm:t>
        <a:bodyPr/>
        <a:lstStyle/>
        <a:p>
          <a:endParaRPr lang="en-US"/>
        </a:p>
      </dgm:t>
    </dgm:pt>
    <dgm:pt modelId="{06E98970-A6D9-4BA5-9327-D3A46A19DB4C}" type="pres">
      <dgm:prSet presAssocID="{8F7DECF8-B5A6-44C8-8D4E-EE158D001AB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07EBF3B-AD9F-455D-B02D-30899E7265B0}" type="pres">
      <dgm:prSet presAssocID="{F1DBB71C-5627-4296-9FF3-3BA07B9F3FA2}" presName="hierRoot1" presStyleCnt="0"/>
      <dgm:spPr/>
    </dgm:pt>
    <dgm:pt modelId="{6348EF91-92DC-46EC-AA17-6FD942D364E4}" type="pres">
      <dgm:prSet presAssocID="{F1DBB71C-5627-4296-9FF3-3BA07B9F3FA2}" presName="composite" presStyleCnt="0"/>
      <dgm:spPr/>
    </dgm:pt>
    <dgm:pt modelId="{E112B296-D75C-4F7F-A523-795D3D26431E}" type="pres">
      <dgm:prSet presAssocID="{F1DBB71C-5627-4296-9FF3-3BA07B9F3FA2}" presName="background" presStyleLbl="node0" presStyleIdx="0" presStyleCnt="2"/>
      <dgm:spPr/>
    </dgm:pt>
    <dgm:pt modelId="{F2F31915-4763-46FC-9ADA-026C6937524D}" type="pres">
      <dgm:prSet presAssocID="{F1DBB71C-5627-4296-9FF3-3BA07B9F3FA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8BEF386-73CC-4DF5-BF20-F9FD14C37467}" type="pres">
      <dgm:prSet presAssocID="{F1DBB71C-5627-4296-9FF3-3BA07B9F3FA2}" presName="hierChild2" presStyleCnt="0"/>
      <dgm:spPr/>
    </dgm:pt>
    <dgm:pt modelId="{3AC67543-A475-46A4-B0AB-2164B65A1677}" type="pres">
      <dgm:prSet presAssocID="{6512CC59-277B-438B-8139-254865791E79}" presName="hierRoot1" presStyleCnt="0"/>
      <dgm:spPr/>
    </dgm:pt>
    <dgm:pt modelId="{F8D02851-68A3-4DDE-816F-BDB15DE507D5}" type="pres">
      <dgm:prSet presAssocID="{6512CC59-277B-438B-8139-254865791E79}" presName="composite" presStyleCnt="0"/>
      <dgm:spPr/>
    </dgm:pt>
    <dgm:pt modelId="{49F0BB72-0000-4267-8C46-901B4922EE22}" type="pres">
      <dgm:prSet presAssocID="{6512CC59-277B-438B-8139-254865791E79}" presName="background" presStyleLbl="node0" presStyleIdx="1" presStyleCnt="2"/>
      <dgm:spPr/>
    </dgm:pt>
    <dgm:pt modelId="{ABE99D1D-510F-4F53-A608-273FF2201C86}" type="pres">
      <dgm:prSet presAssocID="{6512CC59-277B-438B-8139-254865791E79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8973C27-068B-418A-97C1-FFF81B127380}" type="pres">
      <dgm:prSet presAssocID="{6512CC59-277B-438B-8139-254865791E79}" presName="hierChild2" presStyleCnt="0"/>
      <dgm:spPr/>
    </dgm:pt>
  </dgm:ptLst>
  <dgm:cxnLst>
    <dgm:cxn modelId="{F88F6176-7D61-40F5-9D87-3B6E90AFCC03}" srcId="{8F7DECF8-B5A6-44C8-8D4E-EE158D001AB4}" destId="{F1DBB71C-5627-4296-9FF3-3BA07B9F3FA2}" srcOrd="0" destOrd="0" parTransId="{CA6FD3CB-8B12-4AD2-9874-A9114BD7A96C}" sibTransId="{C1B6A65D-15DF-4121-B7D5-CE22BD800FDF}"/>
    <dgm:cxn modelId="{6838BD69-6C02-4E3C-88A1-BFEA631B5648}" type="presOf" srcId="{F1DBB71C-5627-4296-9FF3-3BA07B9F3FA2}" destId="{F2F31915-4763-46FC-9ADA-026C6937524D}" srcOrd="0" destOrd="0" presId="urn:microsoft.com/office/officeart/2005/8/layout/hierarchy1"/>
    <dgm:cxn modelId="{F09911F8-0578-4C84-B330-0DD193713EF3}" srcId="{8F7DECF8-B5A6-44C8-8D4E-EE158D001AB4}" destId="{6512CC59-277B-438B-8139-254865791E79}" srcOrd="1" destOrd="0" parTransId="{21527BE9-C8B4-42FB-8E14-3A945A7D51F7}" sibTransId="{3BA4856E-DCC0-4647-B50C-3C0752442DA9}"/>
    <dgm:cxn modelId="{B666EC80-03B8-4DEB-B908-DEA7141F2537}" type="presOf" srcId="{8F7DECF8-B5A6-44C8-8D4E-EE158D001AB4}" destId="{06E98970-A6D9-4BA5-9327-D3A46A19DB4C}" srcOrd="0" destOrd="0" presId="urn:microsoft.com/office/officeart/2005/8/layout/hierarchy1"/>
    <dgm:cxn modelId="{22C947D3-E722-4350-9466-BAC8693556CF}" type="presOf" srcId="{6512CC59-277B-438B-8139-254865791E79}" destId="{ABE99D1D-510F-4F53-A608-273FF2201C86}" srcOrd="0" destOrd="0" presId="urn:microsoft.com/office/officeart/2005/8/layout/hierarchy1"/>
    <dgm:cxn modelId="{E150E24E-5C58-41D2-B6B4-EB450C706058}" type="presParOf" srcId="{06E98970-A6D9-4BA5-9327-D3A46A19DB4C}" destId="{007EBF3B-AD9F-455D-B02D-30899E7265B0}" srcOrd="0" destOrd="0" presId="urn:microsoft.com/office/officeart/2005/8/layout/hierarchy1"/>
    <dgm:cxn modelId="{B0978715-687A-4341-8F62-9DD4E7D07382}" type="presParOf" srcId="{007EBF3B-AD9F-455D-B02D-30899E7265B0}" destId="{6348EF91-92DC-46EC-AA17-6FD942D364E4}" srcOrd="0" destOrd="0" presId="urn:microsoft.com/office/officeart/2005/8/layout/hierarchy1"/>
    <dgm:cxn modelId="{F913FBB7-8337-4AC0-972F-73BD87A5EF72}" type="presParOf" srcId="{6348EF91-92DC-46EC-AA17-6FD942D364E4}" destId="{E112B296-D75C-4F7F-A523-795D3D26431E}" srcOrd="0" destOrd="0" presId="urn:microsoft.com/office/officeart/2005/8/layout/hierarchy1"/>
    <dgm:cxn modelId="{FEF9214E-30B2-40E9-A5E2-233F0CD10860}" type="presParOf" srcId="{6348EF91-92DC-46EC-AA17-6FD942D364E4}" destId="{F2F31915-4763-46FC-9ADA-026C6937524D}" srcOrd="1" destOrd="0" presId="urn:microsoft.com/office/officeart/2005/8/layout/hierarchy1"/>
    <dgm:cxn modelId="{E32D3ECB-F779-4909-9CB8-C43A14A21676}" type="presParOf" srcId="{007EBF3B-AD9F-455D-B02D-30899E7265B0}" destId="{28BEF386-73CC-4DF5-BF20-F9FD14C37467}" srcOrd="1" destOrd="0" presId="urn:microsoft.com/office/officeart/2005/8/layout/hierarchy1"/>
    <dgm:cxn modelId="{BC68EBD4-5256-44C1-8F5C-42806B7364D4}" type="presParOf" srcId="{06E98970-A6D9-4BA5-9327-D3A46A19DB4C}" destId="{3AC67543-A475-46A4-B0AB-2164B65A1677}" srcOrd="1" destOrd="0" presId="urn:microsoft.com/office/officeart/2005/8/layout/hierarchy1"/>
    <dgm:cxn modelId="{002B40A4-82DF-431F-950A-03426833F1F1}" type="presParOf" srcId="{3AC67543-A475-46A4-B0AB-2164B65A1677}" destId="{F8D02851-68A3-4DDE-816F-BDB15DE507D5}" srcOrd="0" destOrd="0" presId="urn:microsoft.com/office/officeart/2005/8/layout/hierarchy1"/>
    <dgm:cxn modelId="{24624F9B-553A-4E8A-95B4-53922D16E862}" type="presParOf" srcId="{F8D02851-68A3-4DDE-816F-BDB15DE507D5}" destId="{49F0BB72-0000-4267-8C46-901B4922EE22}" srcOrd="0" destOrd="0" presId="urn:microsoft.com/office/officeart/2005/8/layout/hierarchy1"/>
    <dgm:cxn modelId="{463ACDE3-195C-4F70-A60C-35414C718F7D}" type="presParOf" srcId="{F8D02851-68A3-4DDE-816F-BDB15DE507D5}" destId="{ABE99D1D-510F-4F53-A608-273FF2201C86}" srcOrd="1" destOrd="0" presId="urn:microsoft.com/office/officeart/2005/8/layout/hierarchy1"/>
    <dgm:cxn modelId="{56543ED3-9DDB-4376-829E-C81916B167D3}" type="presParOf" srcId="{3AC67543-A475-46A4-B0AB-2164B65A1677}" destId="{98973C27-068B-418A-97C1-FFF81B1273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BD040-74AA-4003-92D8-A254CEEE9FD7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FA94FC-3576-44F4-AEAA-2B179015AA63}">
      <dgm:prSet/>
      <dgm:spPr/>
      <dgm:t>
        <a:bodyPr/>
        <a:lstStyle/>
        <a:p>
          <a:r>
            <a:rPr lang="en-US" dirty="0"/>
            <a:t>Data set contains 2,913 observations and 9 variables:- </a:t>
          </a:r>
        </a:p>
      </dgm:t>
    </dgm:pt>
    <dgm:pt modelId="{FDF06FC2-FC9C-4D8F-84E4-B573C2BBDAC2}" type="parTrans" cxnId="{C0AA4B06-23B7-4336-AA60-2D9A40ED7902}">
      <dgm:prSet/>
      <dgm:spPr/>
      <dgm:t>
        <a:bodyPr/>
        <a:lstStyle/>
        <a:p>
          <a:endParaRPr lang="en-US"/>
        </a:p>
      </dgm:t>
    </dgm:pt>
    <dgm:pt modelId="{CE7EFBBF-662E-4678-90B0-47FC6B519196}" type="sibTrans" cxnId="{C0AA4B06-23B7-4336-AA60-2D9A40ED7902}">
      <dgm:prSet/>
      <dgm:spPr/>
      <dgm:t>
        <a:bodyPr/>
        <a:lstStyle/>
        <a:p>
          <a:endParaRPr lang="en-US"/>
        </a:p>
      </dgm:t>
    </dgm:pt>
    <dgm:pt modelId="{795B6F65-959C-4BD1-A3CC-829BF1E85C09}">
      <dgm:prSet/>
      <dgm:spPr/>
      <dgm:t>
        <a:bodyPr/>
        <a:lstStyle/>
        <a:p>
          <a:r>
            <a:rPr lang="en-US" b="1" i="0" baseline="0"/>
            <a:t>Mat</a:t>
          </a:r>
          <a:r>
            <a:rPr lang="en-US" b="0" i="0" baseline="0"/>
            <a:t>: Matches played (numeric).</a:t>
          </a:r>
          <a:endParaRPr lang="en-US"/>
        </a:p>
      </dgm:t>
    </dgm:pt>
    <dgm:pt modelId="{A7F8B26A-B190-4C1B-91EB-AF9ED41E40A6}" type="parTrans" cxnId="{403F68B8-4EE7-4735-BFEA-ADBAC2C2A924}">
      <dgm:prSet/>
      <dgm:spPr/>
      <dgm:t>
        <a:bodyPr/>
        <a:lstStyle/>
        <a:p>
          <a:endParaRPr lang="en-US"/>
        </a:p>
      </dgm:t>
    </dgm:pt>
    <dgm:pt modelId="{33F22F67-45C2-4814-A12D-D3A242932661}" type="sibTrans" cxnId="{403F68B8-4EE7-4735-BFEA-ADBAC2C2A924}">
      <dgm:prSet/>
      <dgm:spPr/>
      <dgm:t>
        <a:bodyPr/>
        <a:lstStyle/>
        <a:p>
          <a:endParaRPr lang="en-US"/>
        </a:p>
      </dgm:t>
    </dgm:pt>
    <dgm:pt modelId="{48B826A9-75D4-4978-A999-FCA2A1B4752A}">
      <dgm:prSet/>
      <dgm:spPr/>
      <dgm:t>
        <a:bodyPr/>
        <a:lstStyle/>
        <a:p>
          <a:r>
            <a:rPr lang="en-US" b="1" i="0" baseline="0"/>
            <a:t>Inns</a:t>
          </a:r>
          <a:r>
            <a:rPr lang="en-US" b="0" i="0" baseline="0"/>
            <a:t>: Innings played (numeric).</a:t>
          </a:r>
          <a:endParaRPr lang="en-US"/>
        </a:p>
      </dgm:t>
    </dgm:pt>
    <dgm:pt modelId="{1A6E00FF-08E6-4251-8E8B-101ECEF34502}" type="parTrans" cxnId="{FEA56C73-A68B-4EC3-9A13-23BB10CDD3A7}">
      <dgm:prSet/>
      <dgm:spPr/>
      <dgm:t>
        <a:bodyPr/>
        <a:lstStyle/>
        <a:p>
          <a:endParaRPr lang="en-US"/>
        </a:p>
      </dgm:t>
    </dgm:pt>
    <dgm:pt modelId="{F3011382-FF0D-4D56-8FBC-C922614A2BE5}" type="sibTrans" cxnId="{FEA56C73-A68B-4EC3-9A13-23BB10CDD3A7}">
      <dgm:prSet/>
      <dgm:spPr/>
      <dgm:t>
        <a:bodyPr/>
        <a:lstStyle/>
        <a:p>
          <a:endParaRPr lang="en-US"/>
        </a:p>
      </dgm:t>
    </dgm:pt>
    <dgm:pt modelId="{393A81FA-CCCC-455F-9F36-03B4B4FBC986}">
      <dgm:prSet/>
      <dgm:spPr/>
      <dgm:t>
        <a:bodyPr/>
        <a:lstStyle/>
        <a:p>
          <a:r>
            <a:rPr lang="en-US" b="1" i="0" baseline="0"/>
            <a:t>NO</a:t>
          </a:r>
          <a:r>
            <a:rPr lang="en-US" b="0" i="0" baseline="0"/>
            <a:t>: Not-outs (numeric).</a:t>
          </a:r>
          <a:endParaRPr lang="en-US"/>
        </a:p>
      </dgm:t>
    </dgm:pt>
    <dgm:pt modelId="{C8F8A8C6-750C-4D21-84B9-1A00DAA277D3}" type="parTrans" cxnId="{F67A5172-FED7-4025-B3E3-D6A885A56103}">
      <dgm:prSet/>
      <dgm:spPr/>
      <dgm:t>
        <a:bodyPr/>
        <a:lstStyle/>
        <a:p>
          <a:endParaRPr lang="en-US"/>
        </a:p>
      </dgm:t>
    </dgm:pt>
    <dgm:pt modelId="{F404382A-F906-4BC3-A59A-A0B979D183AA}" type="sibTrans" cxnId="{F67A5172-FED7-4025-B3E3-D6A885A56103}">
      <dgm:prSet/>
      <dgm:spPr/>
      <dgm:t>
        <a:bodyPr/>
        <a:lstStyle/>
        <a:p>
          <a:endParaRPr lang="en-US"/>
        </a:p>
      </dgm:t>
    </dgm:pt>
    <dgm:pt modelId="{AB253E9F-B8F6-4112-BC9A-3685BE707B22}">
      <dgm:prSet/>
      <dgm:spPr/>
      <dgm:t>
        <a:bodyPr/>
        <a:lstStyle/>
        <a:p>
          <a:r>
            <a:rPr lang="en-US" b="1" i="0" baseline="0"/>
            <a:t>Runs</a:t>
          </a:r>
          <a:r>
            <a:rPr lang="en-US" b="0" i="0" baseline="0"/>
            <a:t>: Runs scored (numeric).</a:t>
          </a:r>
          <a:endParaRPr lang="en-US"/>
        </a:p>
      </dgm:t>
    </dgm:pt>
    <dgm:pt modelId="{B8C6CDF8-2B83-411C-B2ED-D07A26D97D6F}" type="parTrans" cxnId="{F4FCB1CC-D41E-4206-A36C-145AF1447A8F}">
      <dgm:prSet/>
      <dgm:spPr/>
      <dgm:t>
        <a:bodyPr/>
        <a:lstStyle/>
        <a:p>
          <a:endParaRPr lang="en-US"/>
        </a:p>
      </dgm:t>
    </dgm:pt>
    <dgm:pt modelId="{AE7339FB-6EA3-429A-8C31-7E28629D8113}" type="sibTrans" cxnId="{F4FCB1CC-D41E-4206-A36C-145AF1447A8F}">
      <dgm:prSet/>
      <dgm:spPr/>
      <dgm:t>
        <a:bodyPr/>
        <a:lstStyle/>
        <a:p>
          <a:endParaRPr lang="en-US"/>
        </a:p>
      </dgm:t>
    </dgm:pt>
    <dgm:pt modelId="{9CAF6B38-E0DB-439B-A37B-CDEF8A6DBAD5}">
      <dgm:prSet/>
      <dgm:spPr/>
      <dgm:t>
        <a:bodyPr/>
        <a:lstStyle/>
        <a:p>
          <a:r>
            <a:rPr lang="en-US" b="1" i="0" baseline="0"/>
            <a:t>HS</a:t>
          </a:r>
          <a:r>
            <a:rPr lang="en-US" b="0" i="0" baseline="0"/>
            <a:t>: Highest score (numeric).</a:t>
          </a:r>
          <a:endParaRPr lang="en-US"/>
        </a:p>
      </dgm:t>
    </dgm:pt>
    <dgm:pt modelId="{08052019-46A3-4A12-9A6D-CE9E7042D040}" type="parTrans" cxnId="{93528793-EB0F-4156-8150-45C6C8D81DAC}">
      <dgm:prSet/>
      <dgm:spPr/>
      <dgm:t>
        <a:bodyPr/>
        <a:lstStyle/>
        <a:p>
          <a:endParaRPr lang="en-US"/>
        </a:p>
      </dgm:t>
    </dgm:pt>
    <dgm:pt modelId="{85E2BA37-BA0C-46C7-BC83-64F74A396B4C}" type="sibTrans" cxnId="{93528793-EB0F-4156-8150-45C6C8D81DAC}">
      <dgm:prSet/>
      <dgm:spPr/>
      <dgm:t>
        <a:bodyPr/>
        <a:lstStyle/>
        <a:p>
          <a:endParaRPr lang="en-US"/>
        </a:p>
      </dgm:t>
    </dgm:pt>
    <dgm:pt modelId="{1545C5E9-372F-48A3-9B90-2F6E7647422E}">
      <dgm:prSet/>
      <dgm:spPr/>
      <dgm:t>
        <a:bodyPr/>
        <a:lstStyle/>
        <a:p>
          <a:r>
            <a:rPr lang="en-US" b="1" i="0" baseline="0"/>
            <a:t>Ave</a:t>
          </a:r>
          <a:r>
            <a:rPr lang="en-US" b="0" i="0" baseline="0"/>
            <a:t>: Batting average (numeric).</a:t>
          </a:r>
          <a:endParaRPr lang="en-US"/>
        </a:p>
      </dgm:t>
    </dgm:pt>
    <dgm:pt modelId="{B7284675-2860-4A3C-AA25-5D34F2B902ED}" type="parTrans" cxnId="{64EF887C-5514-476A-94EB-00DCC340584D}">
      <dgm:prSet/>
      <dgm:spPr/>
      <dgm:t>
        <a:bodyPr/>
        <a:lstStyle/>
        <a:p>
          <a:endParaRPr lang="en-US"/>
        </a:p>
      </dgm:t>
    </dgm:pt>
    <dgm:pt modelId="{6AFB200D-8A3E-410B-AE58-FF526E559E55}" type="sibTrans" cxnId="{64EF887C-5514-476A-94EB-00DCC340584D}">
      <dgm:prSet/>
      <dgm:spPr/>
      <dgm:t>
        <a:bodyPr/>
        <a:lstStyle/>
        <a:p>
          <a:endParaRPr lang="en-US"/>
        </a:p>
      </dgm:t>
    </dgm:pt>
    <dgm:pt modelId="{7156337C-73FE-4DDB-BDE3-801B0495FE09}">
      <dgm:prSet/>
      <dgm:spPr/>
      <dgm:t>
        <a:bodyPr/>
        <a:lstStyle/>
        <a:p>
          <a:r>
            <a:rPr lang="en-US" b="1" i="0" baseline="0"/>
            <a:t>Centuries</a:t>
          </a:r>
          <a:r>
            <a:rPr lang="en-US" b="0" i="0" baseline="0"/>
            <a:t>: Number of centuries scored (numeric).</a:t>
          </a:r>
          <a:endParaRPr lang="en-US"/>
        </a:p>
      </dgm:t>
    </dgm:pt>
    <dgm:pt modelId="{BD3271BC-BFE2-4CA5-AF2B-9F7F4B1FBD5F}" type="parTrans" cxnId="{68AD2E48-4819-4CEC-9B93-7CD8E1A64C83}">
      <dgm:prSet/>
      <dgm:spPr/>
      <dgm:t>
        <a:bodyPr/>
        <a:lstStyle/>
        <a:p>
          <a:endParaRPr lang="en-US"/>
        </a:p>
      </dgm:t>
    </dgm:pt>
    <dgm:pt modelId="{9A424B09-C4A9-4299-A276-0E8D0ABD2401}" type="sibTrans" cxnId="{68AD2E48-4819-4CEC-9B93-7CD8E1A64C83}">
      <dgm:prSet/>
      <dgm:spPr/>
      <dgm:t>
        <a:bodyPr/>
        <a:lstStyle/>
        <a:p>
          <a:endParaRPr lang="en-US"/>
        </a:p>
      </dgm:t>
    </dgm:pt>
    <dgm:pt modelId="{77756904-2C3B-45D9-B4CB-AB9B98729BCB}">
      <dgm:prSet/>
      <dgm:spPr/>
      <dgm:t>
        <a:bodyPr/>
        <a:lstStyle/>
        <a:p>
          <a:r>
            <a:rPr lang="en-US" b="1" i="0" baseline="0"/>
            <a:t>HalfCenturies</a:t>
          </a:r>
          <a:r>
            <a:rPr lang="en-US" b="0" i="0" baseline="0"/>
            <a:t>: Number of half-centuries scored (numeric).</a:t>
          </a:r>
          <a:endParaRPr lang="en-US"/>
        </a:p>
      </dgm:t>
    </dgm:pt>
    <dgm:pt modelId="{D1D3DDA0-BFD7-4EB6-832D-BC72469D0B36}" type="parTrans" cxnId="{A8705C09-4F7E-48BA-997B-D52F8D374DB7}">
      <dgm:prSet/>
      <dgm:spPr/>
      <dgm:t>
        <a:bodyPr/>
        <a:lstStyle/>
        <a:p>
          <a:endParaRPr lang="en-US"/>
        </a:p>
      </dgm:t>
    </dgm:pt>
    <dgm:pt modelId="{FB352B6A-DC35-4DFB-9984-4F19AB5E494B}" type="sibTrans" cxnId="{A8705C09-4F7E-48BA-997B-D52F8D374DB7}">
      <dgm:prSet/>
      <dgm:spPr/>
      <dgm:t>
        <a:bodyPr/>
        <a:lstStyle/>
        <a:p>
          <a:endParaRPr lang="en-US"/>
        </a:p>
      </dgm:t>
    </dgm:pt>
    <dgm:pt modelId="{AC1E3EB4-E355-453D-A3BA-6388FAA41B80}">
      <dgm:prSet/>
      <dgm:spPr/>
      <dgm:t>
        <a:bodyPr/>
        <a:lstStyle/>
        <a:p>
          <a:r>
            <a:rPr lang="en-US" b="1" i="0" baseline="0"/>
            <a:t>Ducks</a:t>
          </a:r>
          <a:r>
            <a:rPr lang="en-US" b="0" i="0" baseline="0"/>
            <a:t>: Number of ducks (dismissals for zero runs) (numeric). </a:t>
          </a:r>
          <a:endParaRPr lang="en-US"/>
        </a:p>
      </dgm:t>
    </dgm:pt>
    <dgm:pt modelId="{BC491083-2380-4534-97EE-FCAD3C9ABC12}" type="parTrans" cxnId="{3C99EE80-75E8-4ABD-A9D3-C19AAA17D79A}">
      <dgm:prSet/>
      <dgm:spPr/>
      <dgm:t>
        <a:bodyPr/>
        <a:lstStyle/>
        <a:p>
          <a:endParaRPr lang="en-US"/>
        </a:p>
      </dgm:t>
    </dgm:pt>
    <dgm:pt modelId="{9360402C-AE22-417F-B859-7B0C24968C87}" type="sibTrans" cxnId="{3C99EE80-75E8-4ABD-A9D3-C19AAA17D79A}">
      <dgm:prSet/>
      <dgm:spPr/>
      <dgm:t>
        <a:bodyPr/>
        <a:lstStyle/>
        <a:p>
          <a:endParaRPr lang="en-US"/>
        </a:p>
      </dgm:t>
    </dgm:pt>
    <dgm:pt modelId="{9320195A-1C01-469D-BC85-AF97FF9A769C}" type="pres">
      <dgm:prSet presAssocID="{36CBD040-74AA-4003-92D8-A254CEEE9F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83739C1-6EB0-4BD2-82B8-2A001DCEB47F}" type="pres">
      <dgm:prSet presAssocID="{86FA94FC-3576-44F4-AEAA-2B179015AA63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E62625-7480-4268-8B2B-18B3222D9BF0}" type="pres">
      <dgm:prSet presAssocID="{CE7EFBBF-662E-4678-90B0-47FC6B519196}" presName="spacer" presStyleCnt="0"/>
      <dgm:spPr/>
    </dgm:pt>
    <dgm:pt modelId="{3071059F-BF2F-496B-B10B-E57CA07B3A65}" type="pres">
      <dgm:prSet presAssocID="{795B6F65-959C-4BD1-A3CC-829BF1E85C09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5805B22-823F-4C32-A614-F143E6303CF8}" type="pres">
      <dgm:prSet presAssocID="{33F22F67-45C2-4814-A12D-D3A242932661}" presName="spacer" presStyleCnt="0"/>
      <dgm:spPr/>
    </dgm:pt>
    <dgm:pt modelId="{CB59E2AA-B478-468D-85EF-DC23A4C92C82}" type="pres">
      <dgm:prSet presAssocID="{48B826A9-75D4-4978-A999-FCA2A1B4752A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2464D0-6C43-4800-B4A0-86AE74FFE6B7}" type="pres">
      <dgm:prSet presAssocID="{F3011382-FF0D-4D56-8FBC-C922614A2BE5}" presName="spacer" presStyleCnt="0"/>
      <dgm:spPr/>
    </dgm:pt>
    <dgm:pt modelId="{A536CCA8-5661-4C8E-A134-02234441ACAC}" type="pres">
      <dgm:prSet presAssocID="{393A81FA-CCCC-455F-9F36-03B4B4FBC986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A96A6CB-15BA-4D0D-9BBE-E8EE47D7731C}" type="pres">
      <dgm:prSet presAssocID="{F404382A-F906-4BC3-A59A-A0B979D183AA}" presName="spacer" presStyleCnt="0"/>
      <dgm:spPr/>
    </dgm:pt>
    <dgm:pt modelId="{BE01A199-04D9-420B-92F6-263D00908B5A}" type="pres">
      <dgm:prSet presAssocID="{AB253E9F-B8F6-4112-BC9A-3685BE707B22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C68FAD-4566-4AE7-8DD0-B5A5C602ACFC}" type="pres">
      <dgm:prSet presAssocID="{AE7339FB-6EA3-429A-8C31-7E28629D8113}" presName="spacer" presStyleCnt="0"/>
      <dgm:spPr/>
    </dgm:pt>
    <dgm:pt modelId="{9480E829-4428-48CB-A175-1214C88C4D59}" type="pres">
      <dgm:prSet presAssocID="{9CAF6B38-E0DB-439B-A37B-CDEF8A6DBAD5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E717B6-2949-4C8F-AF0F-3F4D7DCBCE23}" type="pres">
      <dgm:prSet presAssocID="{85E2BA37-BA0C-46C7-BC83-64F74A396B4C}" presName="spacer" presStyleCnt="0"/>
      <dgm:spPr/>
    </dgm:pt>
    <dgm:pt modelId="{7143CAE5-3422-4D89-9E38-F085B53E674A}" type="pres">
      <dgm:prSet presAssocID="{1545C5E9-372F-48A3-9B90-2F6E7647422E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C6B02C-DC50-448C-BFC4-B29C7865E20C}" type="pres">
      <dgm:prSet presAssocID="{6AFB200D-8A3E-410B-AE58-FF526E559E55}" presName="spacer" presStyleCnt="0"/>
      <dgm:spPr/>
    </dgm:pt>
    <dgm:pt modelId="{DEA1D9D7-8B98-4638-9153-BC0E9D2E4B4E}" type="pres">
      <dgm:prSet presAssocID="{7156337C-73FE-4DDB-BDE3-801B0495FE09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346F46-B3AA-497D-800B-6F415E66904C}" type="pres">
      <dgm:prSet presAssocID="{9A424B09-C4A9-4299-A276-0E8D0ABD2401}" presName="spacer" presStyleCnt="0"/>
      <dgm:spPr/>
    </dgm:pt>
    <dgm:pt modelId="{30425817-526F-47C8-BFCB-242B7C0A91BD}" type="pres">
      <dgm:prSet presAssocID="{77756904-2C3B-45D9-B4CB-AB9B98729BCB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FE7F13B-0DC3-498A-AA40-306D4129B798}" type="pres">
      <dgm:prSet presAssocID="{FB352B6A-DC35-4DFB-9984-4F19AB5E494B}" presName="spacer" presStyleCnt="0"/>
      <dgm:spPr/>
    </dgm:pt>
    <dgm:pt modelId="{B70C8B25-B255-4A47-80B5-A9122A4E2064}" type="pres">
      <dgm:prSet presAssocID="{AC1E3EB4-E355-453D-A3BA-6388FAA41B80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8AD2E48-4819-4CEC-9B93-7CD8E1A64C83}" srcId="{36CBD040-74AA-4003-92D8-A254CEEE9FD7}" destId="{7156337C-73FE-4DDB-BDE3-801B0495FE09}" srcOrd="7" destOrd="0" parTransId="{BD3271BC-BFE2-4CA5-AF2B-9F7F4B1FBD5F}" sibTransId="{9A424B09-C4A9-4299-A276-0E8D0ABD2401}"/>
    <dgm:cxn modelId="{DD60DAB1-86E4-4781-9226-36984A4B214C}" type="presOf" srcId="{77756904-2C3B-45D9-B4CB-AB9B98729BCB}" destId="{30425817-526F-47C8-BFCB-242B7C0A91BD}" srcOrd="0" destOrd="0" presId="urn:microsoft.com/office/officeart/2005/8/layout/vList2"/>
    <dgm:cxn modelId="{43E5F93F-FAE7-4D10-96B4-F9ACEA6AF66B}" type="presOf" srcId="{AC1E3EB4-E355-453D-A3BA-6388FAA41B80}" destId="{B70C8B25-B255-4A47-80B5-A9122A4E2064}" srcOrd="0" destOrd="0" presId="urn:microsoft.com/office/officeart/2005/8/layout/vList2"/>
    <dgm:cxn modelId="{A8705C09-4F7E-48BA-997B-D52F8D374DB7}" srcId="{36CBD040-74AA-4003-92D8-A254CEEE9FD7}" destId="{77756904-2C3B-45D9-B4CB-AB9B98729BCB}" srcOrd="8" destOrd="0" parTransId="{D1D3DDA0-BFD7-4EB6-832D-BC72469D0B36}" sibTransId="{FB352B6A-DC35-4DFB-9984-4F19AB5E494B}"/>
    <dgm:cxn modelId="{6DB9833F-E1A9-449B-A017-8CCD0C76915A}" type="presOf" srcId="{7156337C-73FE-4DDB-BDE3-801B0495FE09}" destId="{DEA1D9D7-8B98-4638-9153-BC0E9D2E4B4E}" srcOrd="0" destOrd="0" presId="urn:microsoft.com/office/officeart/2005/8/layout/vList2"/>
    <dgm:cxn modelId="{3C99EE80-75E8-4ABD-A9D3-C19AAA17D79A}" srcId="{36CBD040-74AA-4003-92D8-A254CEEE9FD7}" destId="{AC1E3EB4-E355-453D-A3BA-6388FAA41B80}" srcOrd="9" destOrd="0" parTransId="{BC491083-2380-4534-97EE-FCAD3C9ABC12}" sibTransId="{9360402C-AE22-417F-B859-7B0C24968C87}"/>
    <dgm:cxn modelId="{FEA56C73-A68B-4EC3-9A13-23BB10CDD3A7}" srcId="{36CBD040-74AA-4003-92D8-A254CEEE9FD7}" destId="{48B826A9-75D4-4978-A999-FCA2A1B4752A}" srcOrd="2" destOrd="0" parTransId="{1A6E00FF-08E6-4251-8E8B-101ECEF34502}" sibTransId="{F3011382-FF0D-4D56-8FBC-C922614A2BE5}"/>
    <dgm:cxn modelId="{F4FCB1CC-D41E-4206-A36C-145AF1447A8F}" srcId="{36CBD040-74AA-4003-92D8-A254CEEE9FD7}" destId="{AB253E9F-B8F6-4112-BC9A-3685BE707B22}" srcOrd="4" destOrd="0" parTransId="{B8C6CDF8-2B83-411C-B2ED-D07A26D97D6F}" sibTransId="{AE7339FB-6EA3-429A-8C31-7E28629D8113}"/>
    <dgm:cxn modelId="{780B33AF-878D-458F-AA49-550DCAAB6897}" type="presOf" srcId="{48B826A9-75D4-4978-A999-FCA2A1B4752A}" destId="{CB59E2AA-B478-468D-85EF-DC23A4C92C82}" srcOrd="0" destOrd="0" presId="urn:microsoft.com/office/officeart/2005/8/layout/vList2"/>
    <dgm:cxn modelId="{8DCD441B-2443-4392-B635-2CF7D2CA3ECE}" type="presOf" srcId="{393A81FA-CCCC-455F-9F36-03B4B4FBC986}" destId="{A536CCA8-5661-4C8E-A134-02234441ACAC}" srcOrd="0" destOrd="0" presId="urn:microsoft.com/office/officeart/2005/8/layout/vList2"/>
    <dgm:cxn modelId="{56249128-3488-46E8-AC7D-186ACF321E67}" type="presOf" srcId="{36CBD040-74AA-4003-92D8-A254CEEE9FD7}" destId="{9320195A-1C01-469D-BC85-AF97FF9A769C}" srcOrd="0" destOrd="0" presId="urn:microsoft.com/office/officeart/2005/8/layout/vList2"/>
    <dgm:cxn modelId="{68FA32D4-9657-4E02-B1DA-E3C5D47EADE9}" type="presOf" srcId="{AB253E9F-B8F6-4112-BC9A-3685BE707B22}" destId="{BE01A199-04D9-420B-92F6-263D00908B5A}" srcOrd="0" destOrd="0" presId="urn:microsoft.com/office/officeart/2005/8/layout/vList2"/>
    <dgm:cxn modelId="{64EF887C-5514-476A-94EB-00DCC340584D}" srcId="{36CBD040-74AA-4003-92D8-A254CEEE9FD7}" destId="{1545C5E9-372F-48A3-9B90-2F6E7647422E}" srcOrd="6" destOrd="0" parTransId="{B7284675-2860-4A3C-AA25-5D34F2B902ED}" sibTransId="{6AFB200D-8A3E-410B-AE58-FF526E559E55}"/>
    <dgm:cxn modelId="{F500FC30-B41A-487D-9837-CDB9D244937B}" type="presOf" srcId="{9CAF6B38-E0DB-439B-A37B-CDEF8A6DBAD5}" destId="{9480E829-4428-48CB-A175-1214C88C4D59}" srcOrd="0" destOrd="0" presId="urn:microsoft.com/office/officeart/2005/8/layout/vList2"/>
    <dgm:cxn modelId="{28B0FECA-8339-454D-9C08-9153CD24FFE9}" type="presOf" srcId="{86FA94FC-3576-44F4-AEAA-2B179015AA63}" destId="{283739C1-6EB0-4BD2-82B8-2A001DCEB47F}" srcOrd="0" destOrd="0" presId="urn:microsoft.com/office/officeart/2005/8/layout/vList2"/>
    <dgm:cxn modelId="{F67A5172-FED7-4025-B3E3-D6A885A56103}" srcId="{36CBD040-74AA-4003-92D8-A254CEEE9FD7}" destId="{393A81FA-CCCC-455F-9F36-03B4B4FBC986}" srcOrd="3" destOrd="0" parTransId="{C8F8A8C6-750C-4D21-84B9-1A00DAA277D3}" sibTransId="{F404382A-F906-4BC3-A59A-A0B979D183AA}"/>
    <dgm:cxn modelId="{454C22CD-C4D0-4416-AFB0-ADAA1BC78ADA}" type="presOf" srcId="{795B6F65-959C-4BD1-A3CC-829BF1E85C09}" destId="{3071059F-BF2F-496B-B10B-E57CA07B3A65}" srcOrd="0" destOrd="0" presId="urn:microsoft.com/office/officeart/2005/8/layout/vList2"/>
    <dgm:cxn modelId="{403F68B8-4EE7-4735-BFEA-ADBAC2C2A924}" srcId="{36CBD040-74AA-4003-92D8-A254CEEE9FD7}" destId="{795B6F65-959C-4BD1-A3CC-829BF1E85C09}" srcOrd="1" destOrd="0" parTransId="{A7F8B26A-B190-4C1B-91EB-AF9ED41E40A6}" sibTransId="{33F22F67-45C2-4814-A12D-D3A242932661}"/>
    <dgm:cxn modelId="{C0AA4B06-23B7-4336-AA60-2D9A40ED7902}" srcId="{36CBD040-74AA-4003-92D8-A254CEEE9FD7}" destId="{86FA94FC-3576-44F4-AEAA-2B179015AA63}" srcOrd="0" destOrd="0" parTransId="{FDF06FC2-FC9C-4D8F-84E4-B573C2BBDAC2}" sibTransId="{CE7EFBBF-662E-4678-90B0-47FC6B519196}"/>
    <dgm:cxn modelId="{2AFCE805-38DD-48E1-9AC1-969DB53C9A42}" type="presOf" srcId="{1545C5E9-372F-48A3-9B90-2F6E7647422E}" destId="{7143CAE5-3422-4D89-9E38-F085B53E674A}" srcOrd="0" destOrd="0" presId="urn:microsoft.com/office/officeart/2005/8/layout/vList2"/>
    <dgm:cxn modelId="{93528793-EB0F-4156-8150-45C6C8D81DAC}" srcId="{36CBD040-74AA-4003-92D8-A254CEEE9FD7}" destId="{9CAF6B38-E0DB-439B-A37B-CDEF8A6DBAD5}" srcOrd="5" destOrd="0" parTransId="{08052019-46A3-4A12-9A6D-CE9E7042D040}" sibTransId="{85E2BA37-BA0C-46C7-BC83-64F74A396B4C}"/>
    <dgm:cxn modelId="{1DB8FACD-6F96-4BC3-9703-4490749D504D}" type="presParOf" srcId="{9320195A-1C01-469D-BC85-AF97FF9A769C}" destId="{283739C1-6EB0-4BD2-82B8-2A001DCEB47F}" srcOrd="0" destOrd="0" presId="urn:microsoft.com/office/officeart/2005/8/layout/vList2"/>
    <dgm:cxn modelId="{1A3C9B3E-AAC1-44BB-9423-8D930DF62094}" type="presParOf" srcId="{9320195A-1C01-469D-BC85-AF97FF9A769C}" destId="{B8E62625-7480-4268-8B2B-18B3222D9BF0}" srcOrd="1" destOrd="0" presId="urn:microsoft.com/office/officeart/2005/8/layout/vList2"/>
    <dgm:cxn modelId="{E78E0B46-C7B7-4AD6-89B2-A7F6AE21FCBD}" type="presParOf" srcId="{9320195A-1C01-469D-BC85-AF97FF9A769C}" destId="{3071059F-BF2F-496B-B10B-E57CA07B3A65}" srcOrd="2" destOrd="0" presId="urn:microsoft.com/office/officeart/2005/8/layout/vList2"/>
    <dgm:cxn modelId="{1304A3E7-C4FD-4CE1-90CB-126657F8F4AA}" type="presParOf" srcId="{9320195A-1C01-469D-BC85-AF97FF9A769C}" destId="{55805B22-823F-4C32-A614-F143E6303CF8}" srcOrd="3" destOrd="0" presId="urn:microsoft.com/office/officeart/2005/8/layout/vList2"/>
    <dgm:cxn modelId="{CB188F9F-44A6-47E1-A175-134F22223BF2}" type="presParOf" srcId="{9320195A-1C01-469D-BC85-AF97FF9A769C}" destId="{CB59E2AA-B478-468D-85EF-DC23A4C92C82}" srcOrd="4" destOrd="0" presId="urn:microsoft.com/office/officeart/2005/8/layout/vList2"/>
    <dgm:cxn modelId="{DF234EF5-F221-4C65-A73C-BB065E8D560C}" type="presParOf" srcId="{9320195A-1C01-469D-BC85-AF97FF9A769C}" destId="{CA2464D0-6C43-4800-B4A0-86AE74FFE6B7}" srcOrd="5" destOrd="0" presId="urn:microsoft.com/office/officeart/2005/8/layout/vList2"/>
    <dgm:cxn modelId="{CE4D0ED6-D4C9-4C4F-982C-D914DB8CBDF2}" type="presParOf" srcId="{9320195A-1C01-469D-BC85-AF97FF9A769C}" destId="{A536CCA8-5661-4C8E-A134-02234441ACAC}" srcOrd="6" destOrd="0" presId="urn:microsoft.com/office/officeart/2005/8/layout/vList2"/>
    <dgm:cxn modelId="{A5C14ECF-FE28-4F52-A93A-1B54C06CC0F1}" type="presParOf" srcId="{9320195A-1C01-469D-BC85-AF97FF9A769C}" destId="{0A96A6CB-15BA-4D0D-9BBE-E8EE47D7731C}" srcOrd="7" destOrd="0" presId="urn:microsoft.com/office/officeart/2005/8/layout/vList2"/>
    <dgm:cxn modelId="{D4AE03AB-A8CF-4323-B5A1-3E0A5DB0299C}" type="presParOf" srcId="{9320195A-1C01-469D-BC85-AF97FF9A769C}" destId="{BE01A199-04D9-420B-92F6-263D00908B5A}" srcOrd="8" destOrd="0" presId="urn:microsoft.com/office/officeart/2005/8/layout/vList2"/>
    <dgm:cxn modelId="{FAF8B801-55E7-4DF8-9D18-14B93CBA97AB}" type="presParOf" srcId="{9320195A-1C01-469D-BC85-AF97FF9A769C}" destId="{CAC68FAD-4566-4AE7-8DD0-B5A5C602ACFC}" srcOrd="9" destOrd="0" presId="urn:microsoft.com/office/officeart/2005/8/layout/vList2"/>
    <dgm:cxn modelId="{C357A9F9-068B-4FED-8CB2-942659E1FCC2}" type="presParOf" srcId="{9320195A-1C01-469D-BC85-AF97FF9A769C}" destId="{9480E829-4428-48CB-A175-1214C88C4D59}" srcOrd="10" destOrd="0" presId="urn:microsoft.com/office/officeart/2005/8/layout/vList2"/>
    <dgm:cxn modelId="{45FD8808-F9A5-423E-BAE2-BAF5E1B98FE6}" type="presParOf" srcId="{9320195A-1C01-469D-BC85-AF97FF9A769C}" destId="{41E717B6-2949-4C8F-AF0F-3F4D7DCBCE23}" srcOrd="11" destOrd="0" presId="urn:microsoft.com/office/officeart/2005/8/layout/vList2"/>
    <dgm:cxn modelId="{206DD2D8-8003-4CC4-84DA-7E991789B482}" type="presParOf" srcId="{9320195A-1C01-469D-BC85-AF97FF9A769C}" destId="{7143CAE5-3422-4D89-9E38-F085B53E674A}" srcOrd="12" destOrd="0" presId="urn:microsoft.com/office/officeart/2005/8/layout/vList2"/>
    <dgm:cxn modelId="{951507EB-63CA-43FE-8ECF-D162DA04704C}" type="presParOf" srcId="{9320195A-1C01-469D-BC85-AF97FF9A769C}" destId="{9BC6B02C-DC50-448C-BFC4-B29C7865E20C}" srcOrd="13" destOrd="0" presId="urn:microsoft.com/office/officeart/2005/8/layout/vList2"/>
    <dgm:cxn modelId="{70E8ADBB-FBDD-4724-9499-427477117E39}" type="presParOf" srcId="{9320195A-1C01-469D-BC85-AF97FF9A769C}" destId="{DEA1D9D7-8B98-4638-9153-BC0E9D2E4B4E}" srcOrd="14" destOrd="0" presId="urn:microsoft.com/office/officeart/2005/8/layout/vList2"/>
    <dgm:cxn modelId="{93A62E45-D725-49CE-B669-6D70DEF70E9A}" type="presParOf" srcId="{9320195A-1C01-469D-BC85-AF97FF9A769C}" destId="{7B346F46-B3AA-497D-800B-6F415E66904C}" srcOrd="15" destOrd="0" presId="urn:microsoft.com/office/officeart/2005/8/layout/vList2"/>
    <dgm:cxn modelId="{F62B6131-9F29-4F18-85FD-2C2B6BFE507C}" type="presParOf" srcId="{9320195A-1C01-469D-BC85-AF97FF9A769C}" destId="{30425817-526F-47C8-BFCB-242B7C0A91BD}" srcOrd="16" destOrd="0" presId="urn:microsoft.com/office/officeart/2005/8/layout/vList2"/>
    <dgm:cxn modelId="{ED3E690B-C185-42EB-B342-049EC0E36F5E}" type="presParOf" srcId="{9320195A-1C01-469D-BC85-AF97FF9A769C}" destId="{8FE7F13B-0DC3-498A-AA40-306D4129B798}" srcOrd="17" destOrd="0" presId="urn:microsoft.com/office/officeart/2005/8/layout/vList2"/>
    <dgm:cxn modelId="{2B541046-2502-465A-8399-60F13A7146E2}" type="presParOf" srcId="{9320195A-1C01-469D-BC85-AF97FF9A769C}" destId="{B70C8B25-B255-4A47-80B5-A9122A4E2064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B26C38-83F3-48E4-A3C8-17CDA2F8CAA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DAC09C-8E8B-401B-BF3A-872A850CE080}">
      <dgm:prSet/>
      <dgm:spPr/>
      <dgm:t>
        <a:bodyPr/>
        <a:lstStyle/>
        <a:p>
          <a:pPr>
            <a:defRPr cap="all"/>
          </a:pPr>
          <a:r>
            <a:rPr lang="en-US"/>
            <a:t>Thank you </a:t>
          </a:r>
        </a:p>
      </dgm:t>
    </dgm:pt>
    <dgm:pt modelId="{4012C117-BFC3-4148-A716-5C2D209F63B1}" type="parTrans" cxnId="{11E78F60-9CD0-49D0-9DF8-8849A8399F6F}">
      <dgm:prSet/>
      <dgm:spPr/>
      <dgm:t>
        <a:bodyPr/>
        <a:lstStyle/>
        <a:p>
          <a:endParaRPr lang="en-US"/>
        </a:p>
      </dgm:t>
    </dgm:pt>
    <dgm:pt modelId="{C687FC92-276E-470C-8008-B2EBF458ED98}" type="sibTrans" cxnId="{11E78F60-9CD0-49D0-9DF8-8849A8399F6F}">
      <dgm:prSet/>
      <dgm:spPr/>
      <dgm:t>
        <a:bodyPr/>
        <a:lstStyle/>
        <a:p>
          <a:endParaRPr lang="en-US"/>
        </a:p>
      </dgm:t>
    </dgm:pt>
    <dgm:pt modelId="{ABCC705D-D7A7-4E1C-913D-2ABA882CCF98}">
      <dgm:prSet/>
      <dgm:spPr/>
      <dgm:t>
        <a:bodyPr/>
        <a:lstStyle/>
        <a:p>
          <a:pPr>
            <a:defRPr cap="all"/>
          </a:pPr>
          <a:r>
            <a:rPr lang="en-US"/>
            <a:t>Any Questions?</a:t>
          </a:r>
        </a:p>
      </dgm:t>
    </dgm:pt>
    <dgm:pt modelId="{AB7DA2CA-3F26-42D7-B2A4-08A07A4A7722}" type="parTrans" cxnId="{69C5279D-9E53-4899-82A0-5B90DF775E0A}">
      <dgm:prSet/>
      <dgm:spPr/>
      <dgm:t>
        <a:bodyPr/>
        <a:lstStyle/>
        <a:p>
          <a:endParaRPr lang="en-US"/>
        </a:p>
      </dgm:t>
    </dgm:pt>
    <dgm:pt modelId="{DEA8B2EA-80FE-435B-8A53-93389C45D633}" type="sibTrans" cxnId="{69C5279D-9E53-4899-82A0-5B90DF775E0A}">
      <dgm:prSet/>
      <dgm:spPr/>
      <dgm:t>
        <a:bodyPr/>
        <a:lstStyle/>
        <a:p>
          <a:endParaRPr lang="en-US"/>
        </a:p>
      </dgm:t>
    </dgm:pt>
    <dgm:pt modelId="{825CFB7D-ACE2-47B6-A4ED-DA579BC004E6}" type="pres">
      <dgm:prSet presAssocID="{F2B26C38-83F3-48E4-A3C8-17CDA2F8CAA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924BB4-040C-4123-921F-D779EA26C698}" type="pres">
      <dgm:prSet presAssocID="{AFDAC09C-8E8B-401B-BF3A-872A850CE080}" presName="compNode" presStyleCnt="0"/>
      <dgm:spPr/>
    </dgm:pt>
    <dgm:pt modelId="{48B793EA-A9B3-4351-B1BF-53190BA6CCBF}" type="pres">
      <dgm:prSet presAssocID="{AFDAC09C-8E8B-401B-BF3A-872A850CE08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53C621D-291F-4731-8D9D-D3502BA0AB68}" type="pres">
      <dgm:prSet presAssocID="{AFDAC09C-8E8B-401B-BF3A-872A850CE0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C15D0F5-E921-4F85-98B7-0CB77686A593}" type="pres">
      <dgm:prSet presAssocID="{AFDAC09C-8E8B-401B-BF3A-872A850CE080}" presName="spaceRect" presStyleCnt="0"/>
      <dgm:spPr/>
    </dgm:pt>
    <dgm:pt modelId="{DD74D9FD-0531-413A-A34E-6F9B2E8B8F3C}" type="pres">
      <dgm:prSet presAssocID="{AFDAC09C-8E8B-401B-BF3A-872A850CE080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E453DE70-6EF5-4D52-800A-76EE23FD2CFA}" type="pres">
      <dgm:prSet presAssocID="{C687FC92-276E-470C-8008-B2EBF458ED98}" presName="sibTrans" presStyleCnt="0"/>
      <dgm:spPr/>
    </dgm:pt>
    <dgm:pt modelId="{3B888FFF-7CB1-40CA-8D8A-D2AB9FA08F8B}" type="pres">
      <dgm:prSet presAssocID="{ABCC705D-D7A7-4E1C-913D-2ABA882CCF98}" presName="compNode" presStyleCnt="0"/>
      <dgm:spPr/>
    </dgm:pt>
    <dgm:pt modelId="{3922593A-6EE0-49C2-A24F-01F3B61802EC}" type="pres">
      <dgm:prSet presAssocID="{ABCC705D-D7A7-4E1C-913D-2ABA882CCF9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2BC0103-342A-4699-AC23-F4482E34E110}" type="pres">
      <dgm:prSet presAssocID="{ABCC705D-D7A7-4E1C-913D-2ABA882CCF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C2C8BA-17E0-48F3-8125-03E30DDCF9CF}" type="pres">
      <dgm:prSet presAssocID="{ABCC705D-D7A7-4E1C-913D-2ABA882CCF98}" presName="spaceRect" presStyleCnt="0"/>
      <dgm:spPr/>
    </dgm:pt>
    <dgm:pt modelId="{67EA7B13-BD2B-4D5B-96AF-95992126C098}" type="pres">
      <dgm:prSet presAssocID="{ABCC705D-D7A7-4E1C-913D-2ABA882CCF98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0A5E57-103F-463C-864F-83336BDB8039}" type="presOf" srcId="{ABCC705D-D7A7-4E1C-913D-2ABA882CCF98}" destId="{67EA7B13-BD2B-4D5B-96AF-95992126C098}" srcOrd="0" destOrd="0" presId="urn:microsoft.com/office/officeart/2018/5/layout/IconLeafLabelList"/>
    <dgm:cxn modelId="{11E78F60-9CD0-49D0-9DF8-8849A8399F6F}" srcId="{F2B26C38-83F3-48E4-A3C8-17CDA2F8CAAC}" destId="{AFDAC09C-8E8B-401B-BF3A-872A850CE080}" srcOrd="0" destOrd="0" parTransId="{4012C117-BFC3-4148-A716-5C2D209F63B1}" sibTransId="{C687FC92-276E-470C-8008-B2EBF458ED98}"/>
    <dgm:cxn modelId="{67E1F4C0-4BA3-4FF1-A260-09C83790F39A}" type="presOf" srcId="{F2B26C38-83F3-48E4-A3C8-17CDA2F8CAAC}" destId="{825CFB7D-ACE2-47B6-A4ED-DA579BC004E6}" srcOrd="0" destOrd="0" presId="urn:microsoft.com/office/officeart/2018/5/layout/IconLeafLabelList"/>
    <dgm:cxn modelId="{69C5279D-9E53-4899-82A0-5B90DF775E0A}" srcId="{F2B26C38-83F3-48E4-A3C8-17CDA2F8CAAC}" destId="{ABCC705D-D7A7-4E1C-913D-2ABA882CCF98}" srcOrd="1" destOrd="0" parTransId="{AB7DA2CA-3F26-42D7-B2A4-08A07A4A7722}" sibTransId="{DEA8B2EA-80FE-435B-8A53-93389C45D633}"/>
    <dgm:cxn modelId="{33C64573-9E71-4B33-AF9C-DD53E294F436}" type="presOf" srcId="{AFDAC09C-8E8B-401B-BF3A-872A850CE080}" destId="{DD74D9FD-0531-413A-A34E-6F9B2E8B8F3C}" srcOrd="0" destOrd="0" presId="urn:microsoft.com/office/officeart/2018/5/layout/IconLeafLabelList"/>
    <dgm:cxn modelId="{312391BB-9DD5-4ADF-9589-235FF52077E8}" type="presParOf" srcId="{825CFB7D-ACE2-47B6-A4ED-DA579BC004E6}" destId="{C1924BB4-040C-4123-921F-D779EA26C698}" srcOrd="0" destOrd="0" presId="urn:microsoft.com/office/officeart/2018/5/layout/IconLeafLabelList"/>
    <dgm:cxn modelId="{E52D9B92-8613-4B99-A1FB-549B7F341B38}" type="presParOf" srcId="{C1924BB4-040C-4123-921F-D779EA26C698}" destId="{48B793EA-A9B3-4351-B1BF-53190BA6CCBF}" srcOrd="0" destOrd="0" presId="urn:microsoft.com/office/officeart/2018/5/layout/IconLeafLabelList"/>
    <dgm:cxn modelId="{35CA1D26-CA38-4E7C-95EC-206E9CDCACCF}" type="presParOf" srcId="{C1924BB4-040C-4123-921F-D779EA26C698}" destId="{253C621D-291F-4731-8D9D-D3502BA0AB68}" srcOrd="1" destOrd="0" presId="urn:microsoft.com/office/officeart/2018/5/layout/IconLeafLabelList"/>
    <dgm:cxn modelId="{7E0805DD-25A9-42B3-B455-584D77655E36}" type="presParOf" srcId="{C1924BB4-040C-4123-921F-D779EA26C698}" destId="{FC15D0F5-E921-4F85-98B7-0CB77686A593}" srcOrd="2" destOrd="0" presId="urn:microsoft.com/office/officeart/2018/5/layout/IconLeafLabelList"/>
    <dgm:cxn modelId="{925E4D58-A8CF-40F7-8026-0DD292EA2BCC}" type="presParOf" srcId="{C1924BB4-040C-4123-921F-D779EA26C698}" destId="{DD74D9FD-0531-413A-A34E-6F9B2E8B8F3C}" srcOrd="3" destOrd="0" presId="urn:microsoft.com/office/officeart/2018/5/layout/IconLeafLabelList"/>
    <dgm:cxn modelId="{518BC532-2277-4E92-B971-49FBB1832190}" type="presParOf" srcId="{825CFB7D-ACE2-47B6-A4ED-DA579BC004E6}" destId="{E453DE70-6EF5-4D52-800A-76EE23FD2CFA}" srcOrd="1" destOrd="0" presId="urn:microsoft.com/office/officeart/2018/5/layout/IconLeafLabelList"/>
    <dgm:cxn modelId="{A01B0B9C-A92F-43F4-940A-4803B8FEE2E6}" type="presParOf" srcId="{825CFB7D-ACE2-47B6-A4ED-DA579BC004E6}" destId="{3B888FFF-7CB1-40CA-8D8A-D2AB9FA08F8B}" srcOrd="2" destOrd="0" presId="urn:microsoft.com/office/officeart/2018/5/layout/IconLeafLabelList"/>
    <dgm:cxn modelId="{B9BD5AAD-33F8-4AC4-812A-202665F0E486}" type="presParOf" srcId="{3B888FFF-7CB1-40CA-8D8A-D2AB9FA08F8B}" destId="{3922593A-6EE0-49C2-A24F-01F3B61802EC}" srcOrd="0" destOrd="0" presId="urn:microsoft.com/office/officeart/2018/5/layout/IconLeafLabelList"/>
    <dgm:cxn modelId="{13B03BD0-FDF9-4695-9CB4-2CEF6AEE96DA}" type="presParOf" srcId="{3B888FFF-7CB1-40CA-8D8A-D2AB9FA08F8B}" destId="{42BC0103-342A-4699-AC23-F4482E34E110}" srcOrd="1" destOrd="0" presId="urn:microsoft.com/office/officeart/2018/5/layout/IconLeafLabelList"/>
    <dgm:cxn modelId="{BFC23808-F857-466A-8924-60A5139A2085}" type="presParOf" srcId="{3B888FFF-7CB1-40CA-8D8A-D2AB9FA08F8B}" destId="{12C2C8BA-17E0-48F3-8125-03E30DDCF9CF}" srcOrd="2" destOrd="0" presId="urn:microsoft.com/office/officeart/2018/5/layout/IconLeafLabelList"/>
    <dgm:cxn modelId="{7B0A6F30-30A3-4ABB-B7EF-3FFB4631A04C}" type="presParOf" srcId="{3B888FFF-7CB1-40CA-8D8A-D2AB9FA08F8B}" destId="{67EA7B13-BD2B-4D5B-96AF-95992126C0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2B296-D75C-4F7F-A523-795D3D26431E}">
      <dsp:nvSpPr>
        <dsp:cNvPr id="0" name=""/>
        <dsp:cNvSpPr/>
      </dsp:nvSpPr>
      <dsp:spPr>
        <a:xfrm>
          <a:off x="1283" y="520245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31915-4763-46FC-9ADA-026C6937524D}">
      <dsp:nvSpPr>
        <dsp:cNvPr id="0" name=""/>
        <dsp:cNvSpPr/>
      </dsp:nvSpPr>
      <dsp:spPr>
        <a:xfrm>
          <a:off x="501904" y="99583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Introduction</a:t>
          </a:r>
          <a:r>
            <a:rPr lang="en-US" sz="2000" kern="1200" dirty="0"/>
            <a:t>: Predicting the number of runs a team or player will score in a cricket match is a key aspect of sports analytics. By analyzing historical data and performance metrics, such as batting averages, player stats, and weather conditions, we can build a predictive model to estimate runs scored in a game.</a:t>
          </a:r>
        </a:p>
      </dsp:txBody>
      <dsp:txXfrm>
        <a:off x="585701" y="1079631"/>
        <a:ext cx="4337991" cy="2693452"/>
      </dsp:txXfrm>
    </dsp:sp>
    <dsp:sp modelId="{49F0BB72-0000-4267-8C46-901B4922EE22}">
      <dsp:nvSpPr>
        <dsp:cNvPr id="0" name=""/>
        <dsp:cNvSpPr/>
      </dsp:nvSpPr>
      <dsp:spPr>
        <a:xfrm>
          <a:off x="5508110" y="520245"/>
          <a:ext cx="4505585" cy="2861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99D1D-510F-4F53-A608-273FF2201C86}">
      <dsp:nvSpPr>
        <dsp:cNvPr id="0" name=""/>
        <dsp:cNvSpPr/>
      </dsp:nvSpPr>
      <dsp:spPr>
        <a:xfrm>
          <a:off x="6008730" y="995834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Objective</a:t>
          </a:r>
          <a:r>
            <a:rPr lang="en-US" sz="2000" kern="1200" dirty="0"/>
            <a:t>: To </a:t>
          </a:r>
          <a:r>
            <a:rPr lang="en-US" sz="2000" b="1" kern="1200" dirty="0"/>
            <a:t>predict the number of runs</a:t>
          </a:r>
          <a:r>
            <a:rPr lang="en-US" sz="2000" kern="1200" dirty="0"/>
            <a:t> a team or player will score in a game based on historical data and performance metrics. The focus is to build a </a:t>
          </a:r>
          <a:r>
            <a:rPr lang="en-US" sz="2000" b="1" kern="1200" dirty="0"/>
            <a:t>predictive model</a:t>
          </a:r>
          <a:r>
            <a:rPr lang="en-US" sz="2000" kern="1200" dirty="0"/>
            <a:t> using various features (such as batting average, player stats, weather conditions, etc.) to accurately estimate the runs.</a:t>
          </a:r>
        </a:p>
      </dsp:txBody>
      <dsp:txXfrm>
        <a:off x="6092527" y="1079631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739C1-6EB0-4BD2-82B8-2A001DCEB47F}">
      <dsp:nvSpPr>
        <dsp:cNvPr id="0" name=""/>
        <dsp:cNvSpPr/>
      </dsp:nvSpPr>
      <dsp:spPr>
        <a:xfrm>
          <a:off x="0" y="11319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 set contains 2,913 observations and 9 variables:- </a:t>
          </a:r>
        </a:p>
      </dsp:txBody>
      <dsp:txXfrm>
        <a:off x="18734" y="131933"/>
        <a:ext cx="6739336" cy="346292"/>
      </dsp:txXfrm>
    </dsp:sp>
    <dsp:sp modelId="{3071059F-BF2F-496B-B10B-E57CA07B3A65}">
      <dsp:nvSpPr>
        <dsp:cNvPr id="0" name=""/>
        <dsp:cNvSpPr/>
      </dsp:nvSpPr>
      <dsp:spPr>
        <a:xfrm>
          <a:off x="0" y="54303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Mat</a:t>
          </a:r>
          <a:r>
            <a:rPr lang="en-US" sz="1600" b="0" i="0" kern="1200" baseline="0"/>
            <a:t>: Matches played (numeric).</a:t>
          </a:r>
          <a:endParaRPr lang="en-US" sz="1600" kern="1200"/>
        </a:p>
      </dsp:txBody>
      <dsp:txXfrm>
        <a:off x="18734" y="561773"/>
        <a:ext cx="6739336" cy="346292"/>
      </dsp:txXfrm>
    </dsp:sp>
    <dsp:sp modelId="{CB59E2AA-B478-468D-85EF-DC23A4C92C82}">
      <dsp:nvSpPr>
        <dsp:cNvPr id="0" name=""/>
        <dsp:cNvSpPr/>
      </dsp:nvSpPr>
      <dsp:spPr>
        <a:xfrm>
          <a:off x="0" y="97287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Inns</a:t>
          </a:r>
          <a:r>
            <a:rPr lang="en-US" sz="1600" b="0" i="0" kern="1200" baseline="0"/>
            <a:t>: Innings played (numeric).</a:t>
          </a:r>
          <a:endParaRPr lang="en-US" sz="1600" kern="1200"/>
        </a:p>
      </dsp:txBody>
      <dsp:txXfrm>
        <a:off x="18734" y="991613"/>
        <a:ext cx="6739336" cy="346292"/>
      </dsp:txXfrm>
    </dsp:sp>
    <dsp:sp modelId="{A536CCA8-5661-4C8E-A134-02234441ACAC}">
      <dsp:nvSpPr>
        <dsp:cNvPr id="0" name=""/>
        <dsp:cNvSpPr/>
      </dsp:nvSpPr>
      <dsp:spPr>
        <a:xfrm>
          <a:off x="0" y="140271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NO</a:t>
          </a:r>
          <a:r>
            <a:rPr lang="en-US" sz="1600" b="0" i="0" kern="1200" baseline="0"/>
            <a:t>: Not-outs (numeric).</a:t>
          </a:r>
          <a:endParaRPr lang="en-US" sz="1600" kern="1200"/>
        </a:p>
      </dsp:txBody>
      <dsp:txXfrm>
        <a:off x="18734" y="1421453"/>
        <a:ext cx="6739336" cy="346292"/>
      </dsp:txXfrm>
    </dsp:sp>
    <dsp:sp modelId="{BE01A199-04D9-420B-92F6-263D00908B5A}">
      <dsp:nvSpPr>
        <dsp:cNvPr id="0" name=""/>
        <dsp:cNvSpPr/>
      </dsp:nvSpPr>
      <dsp:spPr>
        <a:xfrm>
          <a:off x="0" y="183255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Runs</a:t>
          </a:r>
          <a:r>
            <a:rPr lang="en-US" sz="1600" b="0" i="0" kern="1200" baseline="0"/>
            <a:t>: Runs scored (numeric).</a:t>
          </a:r>
          <a:endParaRPr lang="en-US" sz="1600" kern="1200"/>
        </a:p>
      </dsp:txBody>
      <dsp:txXfrm>
        <a:off x="18734" y="1851293"/>
        <a:ext cx="6739336" cy="346292"/>
      </dsp:txXfrm>
    </dsp:sp>
    <dsp:sp modelId="{9480E829-4428-48CB-A175-1214C88C4D59}">
      <dsp:nvSpPr>
        <dsp:cNvPr id="0" name=""/>
        <dsp:cNvSpPr/>
      </dsp:nvSpPr>
      <dsp:spPr>
        <a:xfrm>
          <a:off x="0" y="226239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HS</a:t>
          </a:r>
          <a:r>
            <a:rPr lang="en-US" sz="1600" b="0" i="0" kern="1200" baseline="0"/>
            <a:t>: Highest score (numeric).</a:t>
          </a:r>
          <a:endParaRPr lang="en-US" sz="1600" kern="1200"/>
        </a:p>
      </dsp:txBody>
      <dsp:txXfrm>
        <a:off x="18734" y="2281133"/>
        <a:ext cx="6739336" cy="346292"/>
      </dsp:txXfrm>
    </dsp:sp>
    <dsp:sp modelId="{7143CAE5-3422-4D89-9E38-F085B53E674A}">
      <dsp:nvSpPr>
        <dsp:cNvPr id="0" name=""/>
        <dsp:cNvSpPr/>
      </dsp:nvSpPr>
      <dsp:spPr>
        <a:xfrm>
          <a:off x="0" y="269223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Ave</a:t>
          </a:r>
          <a:r>
            <a:rPr lang="en-US" sz="1600" b="0" i="0" kern="1200" baseline="0"/>
            <a:t>: Batting average (numeric).</a:t>
          </a:r>
          <a:endParaRPr lang="en-US" sz="1600" kern="1200"/>
        </a:p>
      </dsp:txBody>
      <dsp:txXfrm>
        <a:off x="18734" y="2710973"/>
        <a:ext cx="6739336" cy="346292"/>
      </dsp:txXfrm>
    </dsp:sp>
    <dsp:sp modelId="{DEA1D9D7-8B98-4638-9153-BC0E9D2E4B4E}">
      <dsp:nvSpPr>
        <dsp:cNvPr id="0" name=""/>
        <dsp:cNvSpPr/>
      </dsp:nvSpPr>
      <dsp:spPr>
        <a:xfrm>
          <a:off x="0" y="312207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Centuries</a:t>
          </a:r>
          <a:r>
            <a:rPr lang="en-US" sz="1600" b="0" i="0" kern="1200" baseline="0"/>
            <a:t>: Number of centuries scored (numeric).</a:t>
          </a:r>
          <a:endParaRPr lang="en-US" sz="1600" kern="1200"/>
        </a:p>
      </dsp:txBody>
      <dsp:txXfrm>
        <a:off x="18734" y="3140813"/>
        <a:ext cx="6739336" cy="346292"/>
      </dsp:txXfrm>
    </dsp:sp>
    <dsp:sp modelId="{30425817-526F-47C8-BFCB-242B7C0A91BD}">
      <dsp:nvSpPr>
        <dsp:cNvPr id="0" name=""/>
        <dsp:cNvSpPr/>
      </dsp:nvSpPr>
      <dsp:spPr>
        <a:xfrm>
          <a:off x="0" y="355191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HalfCenturies</a:t>
          </a:r>
          <a:r>
            <a:rPr lang="en-US" sz="1600" b="0" i="0" kern="1200" baseline="0"/>
            <a:t>: Number of half-centuries scored (numeric).</a:t>
          </a:r>
          <a:endParaRPr lang="en-US" sz="1600" kern="1200"/>
        </a:p>
      </dsp:txBody>
      <dsp:txXfrm>
        <a:off x="18734" y="3570653"/>
        <a:ext cx="6739336" cy="346292"/>
      </dsp:txXfrm>
    </dsp:sp>
    <dsp:sp modelId="{B70C8B25-B255-4A47-80B5-A9122A4E2064}">
      <dsp:nvSpPr>
        <dsp:cNvPr id="0" name=""/>
        <dsp:cNvSpPr/>
      </dsp:nvSpPr>
      <dsp:spPr>
        <a:xfrm>
          <a:off x="0" y="3981759"/>
          <a:ext cx="6776804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/>
            <a:t>Ducks</a:t>
          </a:r>
          <a:r>
            <a:rPr lang="en-US" sz="1600" b="0" i="0" kern="1200" baseline="0"/>
            <a:t>: Number of ducks (dismissals for zero runs) (numeric). </a:t>
          </a:r>
          <a:endParaRPr lang="en-US" sz="1600" kern="1200"/>
        </a:p>
      </dsp:txBody>
      <dsp:txXfrm>
        <a:off x="18734" y="4000493"/>
        <a:ext cx="6739336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B6DAB-787B-42CD-9EC5-E9DE8EE7CF00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0CB9D-8CE6-4EF2-B458-22B2F51C7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0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0CB9D-8CE6-4EF2-B458-22B2F51C7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9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1C7297-5C08-C028-CD55-753DA70B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89A7CD0-4894-8829-574C-91F9EA1F0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787B6B-EFB2-F091-9F41-99EF1FC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7D5FB-58A6-4D22-A0BB-96B729F6F194}" type="datetime1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343AC8-2DFC-B788-8024-10949C66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D98A8-A58B-B10B-EF32-512DC105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5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0723EE-D98B-437F-0CBF-2F8AFC79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15B0BD-46E2-6282-AF97-5AB3D3E54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F540B3-6030-0760-EF39-B6D15F9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302FC-0D07-4F32-953E-3158BF004863}" type="datetime1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13612E-7AE0-C8AA-E475-FEEDA8A9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331A6-3A0A-41C1-9D98-116BDF4D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1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329950A-0F70-46E7-4463-3BF29F181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EB4CD5-8329-0704-7A49-D809BB2FB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651B34-A708-9C50-E604-C7FFAAAF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70D4-1554-4ABF-A059-33DC16D158F5}" type="datetime1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A38DFA-A29C-30D1-4D39-5BA5978D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BE4BB8-D578-BB62-21D4-9EE13B6E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2CB4F-B170-AEEE-4E08-8C1D275F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950E10-C8DA-ECB8-871E-D962F34B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A137F9-89DC-3965-BE8A-DAC79903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ED22-4031-4DE6-9B94-611F2EF43C0E}" type="datetime1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D401C0-8C4D-14F0-AF86-6E7BDA8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9D540D-F531-9F7D-431F-08D16BBE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8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D5C98-0208-DDA5-1199-2F45C2AE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75F956-08ED-FA58-D22C-DF87B4CC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37520E-E3E8-4D91-A3FE-E388101F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9957-8582-4F47-B865-C8F623BF8C8D}" type="datetime1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3B4E16-7598-B77B-FB8B-69FC6558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BFB152-2690-F953-2854-2C6774C0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8E2754-2036-D5BB-9D3F-DC45BF5F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33684D-1B2D-05B7-E8E0-CCD656D6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5E9AE7-C607-FC00-4607-483EA317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A9E546-65D4-EAE8-4287-6E178FC6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31C1-3274-4CE6-8E84-F7732A5B78D3}" type="datetime1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3C0B59-616C-A9FD-D011-2D3B7B16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07C5F3-3B07-E9FE-1DDE-BD2366DF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5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268BFA-B238-A1FB-CFCB-386490C1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1D7D99-8074-BCAF-A65F-E66E8AA3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3F09D7E-C9EE-FE92-D23F-1434CC36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3C28E0-3171-1F94-FC7B-CEF1210E1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44253C5-1C1C-E517-3968-433E4D2DC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1AFBB0F-937D-1DD3-D45C-4CC0433D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C4097-C2F7-4919-BAD9-349C8DD3E29E}" type="datetime1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730FD8-AAD4-7C07-1E56-DB1B26CF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E19B4EB-379B-5D33-33D2-B48D9734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9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2D0818-7942-3E5D-E1D3-5152AD5B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4F2B1BE-1F4E-8EB8-09C6-4A5DACA1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3E1F-C041-45E5-B46E-766B26F4EDAA}" type="datetime1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8823243-FF31-7A01-8B5C-8D981274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5EEFCC-86B4-50C5-D2F4-6FC2F752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2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ECAD5D-227A-6459-AF25-6D43AED6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53A8-A61F-4BBC-A3E0-9A27502800BA}" type="datetime1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28A49D4-E2F6-44A6-2D2A-2A556D99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68B841-F519-7E8D-08C8-252ABC0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6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39BF3B-5FDE-8C6E-BF38-5DEF29E2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4313B-32E2-8241-CD39-12D30329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94420E-0314-24BA-7F48-96D90351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FD648A-4A47-22D7-E370-D56D92EB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9722D-5BD4-4A87-AFF8-8FB0D9A3B737}" type="datetime1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6748D1-113E-009E-E60F-5038F7BB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1033F1-6675-11E6-524A-4D472CFC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9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EBD8CF-F749-34E7-7AFF-3894F517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C1037BB-16A5-C076-58E9-4661A674E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70BE03-F367-5D6D-841F-8244024D7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7783A27-862B-3DDD-9EC9-8F49F7C7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F3E7-B15C-47A7-AA30-045CEFDA5970}" type="datetime1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4888B3-03C5-FEDB-0A3C-60E58814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F2A98D-CB1F-8CCD-C2F2-B8942CA7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48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34F5E1A-9113-70E8-BAA9-9DBEAF2A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55D85E-D64B-CA78-655F-B7D1ADD4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A19618-8643-EF36-9697-D825A1A68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E91C-37E7-4B7F-9D21-B9B8D0E1DC3C}" type="datetime1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9CA923-9B17-2F65-51C8-8145C2F3B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D1E59A-88FE-707D-9F53-D1E4CAB82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40193-0E4E-4121-BE98-7A2268A00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563893-6907-82F2-9DBD-67529F8AE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b="1" dirty="0"/>
              <a:t>Run’s Prediction Based on Performance Metric’s</a:t>
            </a:r>
            <a:endParaRPr lang="en-IN" sz="5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A114F6-A174-4787-3069-DD1994277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4157610"/>
            <a:ext cx="5334931" cy="2189214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AUTHOR</a:t>
            </a:r>
          </a:p>
          <a:p>
            <a:r>
              <a:rPr lang="en-IN" sz="2000" b="1" dirty="0" smtClean="0"/>
              <a:t>G.KRANTHI KUMAR REDDY</a:t>
            </a:r>
          </a:p>
          <a:p>
            <a:endParaRPr lang="en-IN" sz="1700" b="1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Amazing Sachin Tendulkar Perfect Stylish Straight Drive HD phone wallpaper  | Pxfuel">
            <a:extLst>
              <a:ext uri="{FF2B5EF4-FFF2-40B4-BE49-F238E27FC236}">
                <a16:creationId xmlns:a16="http://schemas.microsoft.com/office/drawing/2014/main" xmlns="" id="{1F1531FA-6106-69C7-8866-30FCB3411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0" r="1" b="1050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E1D0F-F5D8-7F1C-78BD-EE785538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0529" y="6356350"/>
            <a:ext cx="105498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2E440193-0E4E-4121-BE98-7A2268A008B5}" type="slidenum">
              <a:rPr lang="en-IN" smtClean="0"/>
              <a:pPr algn="l">
                <a:spcAft>
                  <a:spcPts val="600"/>
                </a:spcAft>
              </a:pPr>
              <a:t>1</a:t>
            </a:fld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095CB4-4CEE-7D9C-E5DC-FBF957EC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94716" y="6356350"/>
            <a:ext cx="380568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MATH 7635 Advance Statistical Learning - 1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6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0D85C13-BD17-E176-8689-9FEA03CF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Models with Higher Order Terms</a:t>
            </a:r>
            <a:b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306CE5B-C2D0-7B38-F8B8-E009C0593349}"/>
              </a:ext>
            </a:extLst>
          </p:cNvPr>
          <p:cNvSpPr txBox="1"/>
          <p:nvPr/>
        </p:nvSpPr>
        <p:spPr>
          <a:xfrm>
            <a:off x="200558" y="1244622"/>
            <a:ext cx="9085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7 models using different degree’s.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73A30D4-9AB7-E103-831B-A48E2B1A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2" y="1926676"/>
            <a:ext cx="7315199" cy="33559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AE400BA7-43F7-99E5-1E01-31483D2B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41" y="12725"/>
            <a:ext cx="3543795" cy="33559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3D11A1BC-F234-CB5A-79A4-89136AA0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441" y="3368651"/>
            <a:ext cx="3543795" cy="3446826"/>
          </a:xfrm>
          <a:prstGeom prst="rect">
            <a:avLst/>
          </a:prstGeo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xmlns="" id="{E6E0B875-9090-2C28-F3F8-FDE344B1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4D69A09C-B9DE-DDE2-AF3C-8DBD32F1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0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0F4752D-2F23-7E2B-73F8-A5731223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04" y="1340214"/>
            <a:ext cx="5895113" cy="45359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57DCD9F-7AE6-BE9F-6AE2-C61DCC1B4768}"/>
              </a:ext>
            </a:extLst>
          </p:cNvPr>
          <p:cNvSpPr txBox="1"/>
          <p:nvPr/>
        </p:nvSpPr>
        <p:spPr>
          <a:xfrm>
            <a:off x="3049250" y="169227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Reduced Model</a:t>
            </a:r>
            <a:endParaRPr lang="en-US" sz="6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319339E-7EC0-7DE2-2EDA-47C37FA5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0214"/>
            <a:ext cx="4706007" cy="24673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F693AE3-CA6C-5F25-8A50-7D0C09623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31" y="3807533"/>
            <a:ext cx="4972744" cy="2505425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xmlns="" id="{76D6A8F2-6B82-E214-768D-6240817F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xmlns="" id="{E8371FC5-0EE2-A760-B442-05631832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91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2E68142-4A8E-C256-9FDE-1B7DA536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43CFEB3-6285-007B-35FD-40DE7985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12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08E4CB9-9FB8-433F-2551-21253F13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356" y="1687270"/>
            <a:ext cx="3510488" cy="2035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F3E198-4584-6DBA-E1C8-D84D5B4EB52E}"/>
              </a:ext>
            </a:extLst>
          </p:cNvPr>
          <p:cNvSpPr txBox="1"/>
          <p:nvPr/>
        </p:nvSpPr>
        <p:spPr>
          <a:xfrm>
            <a:off x="3456627" y="136525"/>
            <a:ext cx="6093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Regularization Methods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3C741CE-EC98-6975-6274-4949BBEA54F9}"/>
              </a:ext>
            </a:extLst>
          </p:cNvPr>
          <p:cNvSpPr txBox="1"/>
          <p:nvPr/>
        </p:nvSpPr>
        <p:spPr>
          <a:xfrm>
            <a:off x="569626" y="1364105"/>
            <a:ext cx="2887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Ridge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664149E-2A64-84E1-1BC9-67AC854E42DF}"/>
              </a:ext>
            </a:extLst>
          </p:cNvPr>
          <p:cNvSpPr txBox="1"/>
          <p:nvPr/>
        </p:nvSpPr>
        <p:spPr>
          <a:xfrm>
            <a:off x="333267" y="3864177"/>
            <a:ext cx="301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Lasso Regression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A189DC0-D035-894E-B446-58FB4CBF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13" y="4310852"/>
            <a:ext cx="3779206" cy="20356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6BB948D1-9656-EF59-9FBF-6F316492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759" y="3530137"/>
            <a:ext cx="3779207" cy="286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FD12BB0-B738-D3ED-F182-4490F9B69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095" y="1126903"/>
            <a:ext cx="4534533" cy="24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FF6177F-56D7-BE70-BAD8-802DE3F7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7649A0-C335-25FE-7DB4-E5EDA566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13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74AD697-3C2C-E2E2-CFFF-5F21F9DFAB08}"/>
              </a:ext>
            </a:extLst>
          </p:cNvPr>
          <p:cNvSpPr txBox="1"/>
          <p:nvPr/>
        </p:nvSpPr>
        <p:spPr>
          <a:xfrm>
            <a:off x="1828800" y="629587"/>
            <a:ext cx="861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Model’s Evaluation and Comparison</a:t>
            </a:r>
            <a:endParaRPr lang="en-US" sz="4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A825AF93-6E93-4B64-3F93-AFEF1D90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675185"/>
              </p:ext>
            </p:extLst>
          </p:nvPr>
        </p:nvGraphicFramePr>
        <p:xfrm>
          <a:off x="554636" y="2147409"/>
          <a:ext cx="10799164" cy="25631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9791">
                  <a:extLst>
                    <a:ext uri="{9D8B030D-6E8A-4147-A177-3AD203B41FA5}">
                      <a16:colId xmlns:a16="http://schemas.microsoft.com/office/drawing/2014/main" xmlns="" val="1324599433"/>
                    </a:ext>
                  </a:extLst>
                </a:gridCol>
                <a:gridCol w="2699791">
                  <a:extLst>
                    <a:ext uri="{9D8B030D-6E8A-4147-A177-3AD203B41FA5}">
                      <a16:colId xmlns:a16="http://schemas.microsoft.com/office/drawing/2014/main" xmlns="" val="2352234769"/>
                    </a:ext>
                  </a:extLst>
                </a:gridCol>
                <a:gridCol w="2699791">
                  <a:extLst>
                    <a:ext uri="{9D8B030D-6E8A-4147-A177-3AD203B41FA5}">
                      <a16:colId xmlns:a16="http://schemas.microsoft.com/office/drawing/2014/main" xmlns="" val="3098814595"/>
                    </a:ext>
                  </a:extLst>
                </a:gridCol>
                <a:gridCol w="2699791">
                  <a:extLst>
                    <a:ext uri="{9D8B030D-6E8A-4147-A177-3AD203B41FA5}">
                      <a16:colId xmlns:a16="http://schemas.microsoft.com/office/drawing/2014/main" xmlns="" val="2249874308"/>
                    </a:ext>
                  </a:extLst>
                </a:gridCol>
              </a:tblGrid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7844694"/>
                  </a:ext>
                </a:extLst>
              </a:tr>
              <a:tr h="475735">
                <a:tc>
                  <a:txBody>
                    <a:bodyPr/>
                    <a:lstStyle/>
                    <a:p>
                      <a:r>
                        <a:rPr lang="en-US" dirty="0"/>
                        <a:t>SIMPLE LINEAR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95.03852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54.32660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0.9954815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8083719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REDUCED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157.42841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102.40132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0.9876017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4325866"/>
                  </a:ext>
                </a:extLst>
              </a:tr>
              <a:tr h="475735">
                <a:tc>
                  <a:txBody>
                    <a:bodyPr/>
                    <a:lstStyle/>
                    <a:p>
                      <a:r>
                        <a:rPr lang="en-US" dirty="0"/>
                        <a:t>INTERACTION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76.47479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44.90015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0.9970743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14895636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RIDGE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127.42570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77.04604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0.9918771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09445722"/>
                  </a:ext>
                </a:extLst>
              </a:tr>
              <a:tr h="402928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95.15668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54.08893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0.9954703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000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1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6F8284B-3491-718B-7DF2-FB5FB228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E176919-EB58-0DDF-7434-C1594D56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IN" smtClean="0"/>
              <a:pPr>
                <a:spcAft>
                  <a:spcPts val="600"/>
                </a:spcAft>
              </a:pPr>
              <a:t>14</a:t>
            </a:fld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xmlns="" id="{A35B5019-DA29-220C-E54F-C159E6CE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34355"/>
            <a:ext cx="10905066" cy="4389288"/>
          </a:xfrm>
          <a:prstGeom prst="rect">
            <a:avLst/>
          </a:prstGeom>
          <a:ln>
            <a:noFill/>
          </a:ln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AC17DE74-01C9-4859-B65A-85CF999E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068C0432-0E90-4CC1-8CD3-D44A90DF0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2816927-0E11-CB3C-5549-390F808B51E2}"/>
              </a:ext>
            </a:extLst>
          </p:cNvPr>
          <p:cNvSpPr txBox="1"/>
          <p:nvPr/>
        </p:nvSpPr>
        <p:spPr>
          <a:xfrm>
            <a:off x="838200" y="4012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Challenges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5C33BC6-3B14-A78B-5D37-972FBEEAC3EA}"/>
              </a:ext>
            </a:extLst>
          </p:cNvPr>
          <p:cNvSpPr txBox="1"/>
          <p:nvPr/>
        </p:nvSpPr>
        <p:spPr>
          <a:xfrm>
            <a:off x="838200" y="2586789"/>
            <a:ext cx="105156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Multicollinearity 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Mat or Inns as they are highly correlated (VIF &gt; 100).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Outlier’s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observation 238 and possibly others are flagged as influential due to their combination of high leverage and large residuals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Non-significant predictors (X, Mat)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skewed features for Runs and HS.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Nonlinearity in the distribution of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3ABA6A7-3E6E-982B-E92C-F8FF3584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FFEBCF8-3805-D3C4-4456-8A3FF84A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08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049B720-8A58-025B-3446-DA0E4D8A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B48B654-5054-4AC7-9C8A-77A15576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16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583585-A1FA-868B-A3FD-9FFC1834634D}"/>
              </a:ext>
            </a:extLst>
          </p:cNvPr>
          <p:cNvSpPr txBox="1"/>
          <p:nvPr/>
        </p:nvSpPr>
        <p:spPr>
          <a:xfrm>
            <a:off x="3301584" y="136525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0693B3-53C6-1FB6-F761-1F86B291981B}"/>
              </a:ext>
            </a:extLst>
          </p:cNvPr>
          <p:cNvSpPr txBox="1"/>
          <p:nvPr/>
        </p:nvSpPr>
        <p:spPr>
          <a:xfrm>
            <a:off x="1469036" y="1543987"/>
            <a:ext cx="93238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Among all the models </a:t>
            </a:r>
            <a:r>
              <a:rPr lang="en-US" b="1" dirty="0"/>
              <a:t>Interaction Model 4</a:t>
            </a:r>
            <a:r>
              <a:rPr lang="en-US" dirty="0"/>
              <a:t> is useful model. It achieves the lowest prediction error and explains the most variance in the target variable.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Interaction model 4 is particularly insightful because it captured </a:t>
            </a:r>
            <a:r>
              <a:rPr lang="en-US" b="1" dirty="0"/>
              <a:t>non-additive influence </a:t>
            </a:r>
            <a:r>
              <a:rPr lang="en-US" dirty="0"/>
              <a:t>scenarios where the influence of one variable depends on the level of another.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Models often involve non-linear effects. Interaction terms allow us to model these relationships effectively.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Using Interaction Model 4 we fulfilled our objective to predict the Runs.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EB946D-537E-769E-74C8-BD9A9E329F34}"/>
              </a:ext>
            </a:extLst>
          </p:cNvPr>
          <p:cNvSpPr txBox="1"/>
          <p:nvPr/>
        </p:nvSpPr>
        <p:spPr>
          <a:xfrm>
            <a:off x="574623" y="4828885"/>
            <a:ext cx="10583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Runs=−10.893857−26.175021⋅Mat+0.501864⋅Ave+21.771923⋅Inns+43.215958⋅Centuries−0.053528⋅HS+11.898602⋅HalfCenturies−1.761519⋅NO−5.669193⋅Ducks +1.107152⋅(</a:t>
            </a:r>
            <a:r>
              <a:rPr lang="en-IN" dirty="0" err="1"/>
              <a:t>Mat⋅Ave</a:t>
            </a:r>
            <a:r>
              <a:rPr lang="en-IN" dirty="0"/>
              <a:t>)+0.004784⋅(</a:t>
            </a:r>
            <a:r>
              <a:rPr lang="en-IN" dirty="0" err="1"/>
              <a:t>Inns⋅Centuries</a:t>
            </a:r>
            <a:r>
              <a:rPr lang="en-IN" dirty="0"/>
              <a:t>)+0.038651⋅(</a:t>
            </a:r>
            <a:r>
              <a:rPr lang="en-IN" dirty="0" err="1"/>
              <a:t>HS⋅HalfCenturies</a:t>
            </a:r>
            <a:r>
              <a:rPr lang="en-IN" dirty="0"/>
              <a:t>)−0.748796⋅(</a:t>
            </a:r>
            <a:r>
              <a:rPr lang="en-IN" dirty="0" err="1"/>
              <a:t>Ave⋅NO</a:t>
            </a:r>
            <a:r>
              <a:rPr lang="en-IN" dirty="0"/>
              <a:t>)+ 1.107152 \</a:t>
            </a:r>
            <a:r>
              <a:rPr lang="en-IN" dirty="0" err="1"/>
              <a:t>cdot</a:t>
            </a:r>
            <a:r>
              <a:rPr lang="en-IN" dirty="0"/>
              <a:t> (\text{Mat} \</a:t>
            </a:r>
            <a:r>
              <a:rPr lang="en-IN" dirty="0" err="1"/>
              <a:t>cdot</a:t>
            </a:r>
            <a:r>
              <a:rPr lang="en-IN" dirty="0"/>
              <a:t> \text{Ave}) + 0.004784 \</a:t>
            </a:r>
            <a:r>
              <a:rPr lang="en-IN" dirty="0" err="1"/>
              <a:t>cdot</a:t>
            </a:r>
            <a:r>
              <a:rPr lang="en-IN" dirty="0"/>
              <a:t> (\text{Inns} \</a:t>
            </a:r>
            <a:r>
              <a:rPr lang="en-IN" dirty="0" err="1"/>
              <a:t>cdot</a:t>
            </a:r>
            <a:r>
              <a:rPr lang="en-IN" dirty="0"/>
              <a:t> \text{Centuries}) + 0.038651 \</a:t>
            </a:r>
            <a:r>
              <a:rPr lang="en-IN" dirty="0" err="1"/>
              <a:t>cdot</a:t>
            </a:r>
            <a:r>
              <a:rPr lang="en-IN" dirty="0"/>
              <a:t> (\text{HS} \</a:t>
            </a:r>
            <a:r>
              <a:rPr lang="en-IN" dirty="0" err="1"/>
              <a:t>cdot</a:t>
            </a:r>
            <a:r>
              <a:rPr lang="en-IN" dirty="0"/>
              <a:t> \text{</a:t>
            </a:r>
            <a:r>
              <a:rPr lang="en-IN" dirty="0" err="1"/>
              <a:t>HalfCenturies</a:t>
            </a:r>
            <a:r>
              <a:rPr lang="en-IN" dirty="0"/>
              <a:t>}) - 0.748796 \</a:t>
            </a:r>
            <a:r>
              <a:rPr lang="en-IN" dirty="0" err="1"/>
              <a:t>cdot</a:t>
            </a:r>
            <a:r>
              <a:rPr lang="en-IN" dirty="0"/>
              <a:t> (\text{Ave} \</a:t>
            </a:r>
            <a:r>
              <a:rPr lang="en-IN" dirty="0" err="1"/>
              <a:t>cdot</a:t>
            </a:r>
            <a:r>
              <a:rPr lang="en-IN" dirty="0"/>
              <a:t> \text{NO})+1.107152⋅(</a:t>
            </a:r>
            <a:r>
              <a:rPr lang="en-IN" dirty="0" err="1"/>
              <a:t>Mat⋅Ave</a:t>
            </a:r>
            <a:r>
              <a:rPr lang="en-IN" dirty="0"/>
              <a:t>)+0.004784⋅(</a:t>
            </a:r>
            <a:r>
              <a:rPr lang="en-IN" dirty="0" err="1"/>
              <a:t>Inns⋅Centuries</a:t>
            </a:r>
            <a:r>
              <a:rPr lang="en-IN" dirty="0"/>
              <a:t>)+0.038651⋅(</a:t>
            </a:r>
            <a:r>
              <a:rPr lang="en-IN" dirty="0" err="1"/>
              <a:t>HS⋅HalfCenturies</a:t>
            </a:r>
            <a:r>
              <a:rPr lang="en-IN" dirty="0"/>
              <a:t>)−0.748796⋅(</a:t>
            </a:r>
            <a:r>
              <a:rPr lang="en-IN" dirty="0" err="1"/>
              <a:t>Ave⋅NO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2">
            <a:extLst>
              <a:ext uri="{FF2B5EF4-FFF2-40B4-BE49-F238E27FC236}">
                <a16:creationId xmlns:a16="http://schemas.microsoft.com/office/drawing/2014/main" xmlns="" id="{58BDB0EE-D238-415B-9ED8-62AA6AB2A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xmlns="" id="{C5B55FC3-961D-4325-82F1-DE92B0D04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xmlns="" id="{4C8AB332-D09E-4F28-943C-DABDD4716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1AE6AC5-75AD-C909-E0B0-2B0AD9FC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1B96174-3BE7-F632-4DF9-71E6446E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xmlns="" id="{9B4F467D-D838-542D-058E-5AE7877BA2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28403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13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xmlns="" id="{955A2079-FA98-4876-80F0-72364A7D2E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4F5CE8-7393-CFDC-11DD-A7317D9D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9A6841A-529C-CC7A-676E-76C5E68D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IN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xmlns="" id="{D2F313B6-5A5A-5139-B263-A640D4715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963987"/>
              </p:ext>
            </p:extLst>
          </p:nvPr>
        </p:nvGraphicFramePr>
        <p:xfrm>
          <a:off x="838200" y="959370"/>
          <a:ext cx="10515600" cy="437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45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D3E17859-C5F0-476F-A082-A4CB8841D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767123-0317-0A41-B03C-E88B3490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3B8536B-AF32-C2BE-DAFA-3740B7358F9C}"/>
              </a:ext>
            </a:extLst>
          </p:cNvPr>
          <p:cNvSpPr txBox="1"/>
          <p:nvPr/>
        </p:nvSpPr>
        <p:spPr>
          <a:xfrm>
            <a:off x="1119125" y="5769600"/>
            <a:ext cx="984853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Source:  https://www.kaggle.com/datasets/mahendran1/icc-cricket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CBA7812-DA8A-C586-D6A0-85F9B91E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DFFD3DB-FDD0-8144-016F-BC41C7F0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E440193-0E4E-4121-BE98-7A2268A008B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6" name="!!Arc">
            <a:extLst>
              <a:ext uri="{FF2B5EF4-FFF2-40B4-BE49-F238E27FC236}">
                <a16:creationId xmlns:a16="http://schemas.microsoft.com/office/drawing/2014/main" xmlns="" id="{70BEB1E7-2F88-40BC-B73D-42E5B6F80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!!Oval">
            <a:extLst>
              <a:ext uri="{FF2B5EF4-FFF2-40B4-BE49-F238E27FC236}">
                <a16:creationId xmlns:a16="http://schemas.microsoft.com/office/drawing/2014/main" xmlns="" id="{A7B99495-F43F-4D80-A44F-2CB4764EB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xmlns="" id="{EFC81CE0-3648-4152-F154-F3BA3DFA8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899918"/>
              </p:ext>
            </p:extLst>
          </p:nvPr>
        </p:nvGraphicFramePr>
        <p:xfrm>
          <a:off x="2966803" y="1261137"/>
          <a:ext cx="6776804" cy="447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09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06C0D6-56EB-F5F5-CCAA-E2144E0FE582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77E2BA-D3DE-1533-4FAB-9571EB95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MATH 7635 Advance Statistical Learning - 1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8D2A482-D8C6-73E1-9854-A553547A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4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CF442C4-3EAE-6FC2-9161-F9B2A3DBE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374" y="1463527"/>
            <a:ext cx="7650348" cy="389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2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CF5231-3845-2C07-C491-5DC70F4A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 b="1"/>
              <a:t>Data Cleaning and Preprocessing: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71877DBC-BB60-40F0-AC93-2ACDBAAE6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48C75B37-3549-B50B-87B9-E4A19C025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Handle Missing Data: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Replaces "-" with NA and removes rows with missing values.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Remove Unneeded Columns: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Drops Player and Span columns as they're not useful for   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Convert to Numbers: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Changes all columns to numeric for consistency.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Split Data: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Divides data into 80% training and 20% testing sets.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F0AA93-7453-B02C-9808-E1567553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7A822B-A1E2-DFFD-D17E-860EB89E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440193-0E4E-4121-BE98-7A2268A008B5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xmlns="" id="{6B1C4FA4-B698-53C7-F049-3DC99768EB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242125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13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FDAE0-2CCC-04BC-AD71-986ED6AC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47" y="50957"/>
            <a:ext cx="1708106" cy="12657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endParaRPr lang="en-IN" sz="6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xmlns="" id="{40273B71-8C1B-2202-336B-953A3C3878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4511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91A5A8A-9703-DA74-A869-42066B21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E918EB-266D-2BFF-B576-73490820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A8D0BDB-753A-C356-D288-D111AA8A4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5" y="1401826"/>
            <a:ext cx="4813092" cy="3228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1EEFCE-8027-8136-7CE4-CDEC43F66C70}"/>
              </a:ext>
            </a:extLst>
          </p:cNvPr>
          <p:cNvSpPr txBox="1"/>
          <p:nvPr/>
        </p:nvSpPr>
        <p:spPr>
          <a:xfrm>
            <a:off x="373505" y="4389974"/>
            <a:ext cx="59061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correlation between Runs and Centuries (0.95), and between Runs and Half Centuries (0.97). This indicates that scoring centuries and half-centuries significantly contributes to the total runs scored.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 (matches played) and Inns (innings batted) are also highly correlated with Runs (0.87 and 0.91, respectively).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Relatively weak correlation between NO (not outs) and Runs (0.50) suggests limited influence.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BC6889C-913C-1F89-FC45-E661141D0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646" y="1129765"/>
            <a:ext cx="5010849" cy="35008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D75A615-DF9E-0FAB-4D5A-7773332D749B}"/>
              </a:ext>
            </a:extLst>
          </p:cNvPr>
          <p:cNvSpPr txBox="1"/>
          <p:nvPr/>
        </p:nvSpPr>
        <p:spPr>
          <a:xfrm>
            <a:off x="7225259" y="4506890"/>
            <a:ext cx="45932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Positive linear relationships are evident between Runs and variables such as Centuries, Half Centuries, and Ave (batting average)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values in Centuries and Half Centuries strongly correspond to higher Runs.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Ducks appears to have no clear relationship with Runs. </a:t>
            </a:r>
          </a:p>
        </p:txBody>
      </p:sp>
    </p:spTree>
    <p:extLst>
      <p:ext uri="{BB962C8B-B14F-4D97-AF65-F5344CB8AC3E}">
        <p14:creationId xmlns:p14="http://schemas.microsoft.com/office/powerpoint/2010/main" val="356254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C71AC76-2178-7B73-1E95-C920A9BB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B531EC1-A87F-B251-8E5C-7C0DC8C4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7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7A685D-E999-FBD0-6C39-A561B0FE5714}"/>
              </a:ext>
            </a:extLst>
          </p:cNvPr>
          <p:cNvSpPr txBox="1"/>
          <p:nvPr/>
        </p:nvSpPr>
        <p:spPr>
          <a:xfrm>
            <a:off x="254833" y="283155"/>
            <a:ext cx="11497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SIMPLE LINEAR REGRESSION MODEL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54428C6-D311-7457-78BD-54C6A0D9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" y="1505688"/>
            <a:ext cx="6595671" cy="4685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16A1E4F-D46D-6F18-5156-377EDD5D8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40275"/>
            <a:ext cx="5492449" cy="45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4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CE32E33-9230-D7B8-91BB-8CE12FC9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7635 Advance Statistical Learning - 1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43738E-D61B-2B9B-D4A5-F5CD6493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3BD0772-8CA5-DCA8-018A-F354CD84949E}"/>
              </a:ext>
            </a:extLst>
          </p:cNvPr>
          <p:cNvSpPr txBox="1"/>
          <p:nvPr/>
        </p:nvSpPr>
        <p:spPr>
          <a:xfrm>
            <a:off x="749515" y="102618"/>
            <a:ext cx="1155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Models with Interaction Terms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2013469-755C-6D72-94E7-D2517131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7" y="1187866"/>
            <a:ext cx="7354326" cy="5220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B271C9A-DAEC-B27B-CC89-E481BB08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749" y="1424118"/>
            <a:ext cx="3524742" cy="260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06AC781-51B3-0F8F-5BE5-AFBBC9600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223" y="4824668"/>
            <a:ext cx="4382112" cy="10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0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D72950-0D3C-4DAC-57B2-E8A6B7D71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49BEF3E-919E-423C-86B9-AD49E675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 7635 Advance Statistical Learning - 1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10038F9-8A61-5658-FEBB-4759B2CB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0193-0E4E-4121-BE98-7A2268A008B5}" type="slidenum">
              <a:rPr lang="en-IN" smtClean="0"/>
              <a:t>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45928AE-5DF6-73E1-4761-99D1453E57FD}"/>
              </a:ext>
            </a:extLst>
          </p:cNvPr>
          <p:cNvSpPr txBox="1"/>
          <p:nvPr/>
        </p:nvSpPr>
        <p:spPr>
          <a:xfrm>
            <a:off x="749515" y="102618"/>
            <a:ext cx="11557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Models with Higher Order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2B5BA6-91E2-0304-8882-DB9AFB41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2" y="1504539"/>
            <a:ext cx="5658640" cy="407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C2C470F-4BD3-D0B9-AA0A-52B4EF10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541" y="1504540"/>
            <a:ext cx="6030167" cy="40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0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888</Words>
  <Application>Microsoft Office PowerPoint</Application>
  <PresentationFormat>Custom</PresentationFormat>
  <Paragraphs>137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Run’s Prediction Based on Performance Metric’s</vt:lpstr>
      <vt:lpstr>PowerPoint Presentation</vt:lpstr>
      <vt:lpstr>Dataset</vt:lpstr>
      <vt:lpstr>PowerPoint Presentation</vt:lpstr>
      <vt:lpstr>Data Cleaning and Preprocessing:</vt:lpstr>
      <vt:lpstr>EDA</vt:lpstr>
      <vt:lpstr>PowerPoint Presentation</vt:lpstr>
      <vt:lpstr>PowerPoint Presentation</vt:lpstr>
      <vt:lpstr>PowerPoint Presentation</vt:lpstr>
      <vt:lpstr>Models with Higher Order Terms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Run’s Prediction Based on Performance Metric’s</dc:title>
  <dc:creator>Nikshay .P</dc:creator>
  <cp:lastModifiedBy>Neha Reddy</cp:lastModifiedBy>
  <cp:revision>18</cp:revision>
  <dcterms:created xsi:type="dcterms:W3CDTF">2024-12-01T04:54:44Z</dcterms:created>
  <dcterms:modified xsi:type="dcterms:W3CDTF">2025-05-30T03:41:26Z</dcterms:modified>
</cp:coreProperties>
</file>