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0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2D2D2"/>
    <a:srgbClr val="737373"/>
    <a:srgbClr val="00188F"/>
    <a:srgbClr val="00BCF2"/>
    <a:srgbClr val="107C10"/>
    <a:srgbClr val="BAD80A"/>
    <a:srgbClr val="E6E6E6"/>
    <a:srgbClr val="00205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30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883861"/>
            <a:ext cx="66051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2836605"/>
            <a:ext cx="582811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287536"/>
            <a:ext cx="167558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287536"/>
            <a:ext cx="492960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346420"/>
            <a:ext cx="670232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3614203"/>
            <a:ext cx="670232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287537"/>
            <a:ext cx="6702326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323916"/>
            <a:ext cx="328741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1972747"/>
            <a:ext cx="328741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323916"/>
            <a:ext cx="330360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1972747"/>
            <a:ext cx="330360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777598"/>
            <a:ext cx="393397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777598"/>
            <a:ext cx="393397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52198"/>
            <a:ext cx="7710654" cy="9368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287537"/>
            <a:ext cx="67023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437680"/>
            <a:ext cx="67023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5005627"/>
            <a:ext cx="26226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49705" y="0"/>
            <a:ext cx="6481011" cy="5400675"/>
            <a:chOff x="649705" y="0"/>
            <a:chExt cx="6481011" cy="1005681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 userDrawn="1"/>
        </p:nvCxnSpPr>
        <p:spPr>
          <a:xfrm>
            <a:off x="0" y="1050878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130300" y="1105469"/>
            <a:ext cx="5520582" cy="2618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26403" y="1153236"/>
            <a:ext cx="832513" cy="279779"/>
          </a:xfrm>
          <a:prstGeom prst="rect">
            <a:avLst/>
          </a:prstGeom>
          <a:solidFill>
            <a:srgbClr val="00BCF2">
              <a:alpha val="50000"/>
            </a:srgbClr>
          </a:solidFill>
          <a:ln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b="1" dirty="0" smtClean="0">
                <a:solidFill>
                  <a:srgbClr val="00188F"/>
                </a:solidFill>
              </a:rPr>
              <a:t>CPU</a:t>
            </a:r>
            <a:endParaRPr lang="zh-CN" altLang="en-US" sz="900" b="1" dirty="0">
              <a:solidFill>
                <a:srgbClr val="00188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26403" y="1589965"/>
            <a:ext cx="1951630" cy="1877135"/>
          </a:xfrm>
          <a:prstGeom prst="rect">
            <a:avLst/>
          </a:prstGeom>
          <a:solidFill>
            <a:schemeClr val="bg1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b="1" dirty="0" smtClean="0">
                <a:solidFill>
                  <a:srgbClr val="525252"/>
                </a:solidFill>
              </a:rPr>
              <a:t>FPGA</a:t>
            </a:r>
            <a:endParaRPr lang="zh-CN" altLang="en-US" sz="900" b="1" dirty="0">
              <a:solidFill>
                <a:srgbClr val="52525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2659" y="2203826"/>
            <a:ext cx="701155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Stream A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06935" y="2203826"/>
            <a:ext cx="701155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Stream B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0274" y="2459570"/>
            <a:ext cx="1036170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PE 1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60274" y="2676940"/>
            <a:ext cx="1036170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PE 2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0274" y="3217028"/>
            <a:ext cx="1036170" cy="17429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PE N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45520" y="1153240"/>
            <a:ext cx="832513" cy="279779"/>
          </a:xfrm>
          <a:prstGeom prst="rect">
            <a:avLst/>
          </a:prstGeom>
          <a:solidFill>
            <a:srgbClr val="BAD80A">
              <a:alpha val="50000"/>
            </a:srgbClr>
          </a:solidFill>
          <a:ln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b="1" dirty="0" smtClean="0">
                <a:solidFill>
                  <a:srgbClr val="107C10"/>
                </a:solidFill>
              </a:rPr>
              <a:t>DRAM</a:t>
            </a:r>
            <a:endParaRPr lang="zh-CN" altLang="en-US" sz="900" b="1" dirty="0">
              <a:solidFill>
                <a:srgbClr val="107C1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6200000">
            <a:off x="823725" y="2683274"/>
            <a:ext cx="1187498" cy="228599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controller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03172" y="1798809"/>
            <a:ext cx="1804917" cy="248072"/>
          </a:xfrm>
          <a:prstGeom prst="rect">
            <a:avLst/>
          </a:prstGeom>
          <a:solidFill>
            <a:srgbClr val="D2D2D2"/>
          </a:solidFill>
          <a:ln w="952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525252"/>
                </a:solidFill>
              </a:rPr>
              <a:t>interconnect</a:t>
            </a:r>
            <a:endParaRPr lang="zh-CN" altLang="en-US" sz="900" dirty="0">
              <a:solidFill>
                <a:srgbClr val="525252"/>
              </a:solidFill>
            </a:endParaRPr>
          </a:p>
        </p:txBody>
      </p:sp>
      <p:cxnSp>
        <p:nvCxnSpPr>
          <p:cNvPr id="8" name="直接箭头连接符 7"/>
          <p:cNvCxnSpPr>
            <a:stCxn id="29" idx="0"/>
          </p:cNvCxnSpPr>
          <p:nvPr/>
        </p:nvCxnSpPr>
        <p:spPr>
          <a:xfrm flipH="1" flipV="1">
            <a:off x="1993236" y="2046880"/>
            <a:ext cx="1" cy="156946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0" idx="0"/>
          </p:cNvCxnSpPr>
          <p:nvPr/>
        </p:nvCxnSpPr>
        <p:spPr>
          <a:xfrm flipV="1">
            <a:off x="2757513" y="2046880"/>
            <a:ext cx="253" cy="156946"/>
          </a:xfrm>
          <a:prstGeom prst="straightConnector1">
            <a:avLst/>
          </a:prstGeom>
          <a:ln w="9525">
            <a:solidFill>
              <a:srgbClr val="525252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5" idx="3"/>
          </p:cNvCxnSpPr>
          <p:nvPr/>
        </p:nvCxnSpPr>
        <p:spPr>
          <a:xfrm flipV="1">
            <a:off x="1417474" y="2046881"/>
            <a:ext cx="1194" cy="15694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</p:cNvCxnSpPr>
          <p:nvPr/>
        </p:nvCxnSpPr>
        <p:spPr>
          <a:xfrm flipH="1">
            <a:off x="1642659" y="1433015"/>
            <a:ext cx="1" cy="36579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722025" y="2378121"/>
            <a:ext cx="0" cy="920931"/>
          </a:xfrm>
          <a:prstGeom prst="line">
            <a:avLst/>
          </a:prstGeom>
          <a:ln w="9525">
            <a:solidFill>
              <a:srgbClr val="525252"/>
            </a:solidFill>
            <a:headEnd w="sm" len="med"/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</p:cNvCxnSpPr>
          <p:nvPr/>
        </p:nvCxnSpPr>
        <p:spPr>
          <a:xfrm flipH="1">
            <a:off x="1722024" y="2546718"/>
            <a:ext cx="138250" cy="2613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2" idx="1"/>
          </p:cNvCxnSpPr>
          <p:nvPr/>
        </p:nvCxnSpPr>
        <p:spPr>
          <a:xfrm flipH="1">
            <a:off x="1722025" y="2764088"/>
            <a:ext cx="138249" cy="1925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1"/>
          </p:cNvCxnSpPr>
          <p:nvPr/>
        </p:nvCxnSpPr>
        <p:spPr>
          <a:xfrm flipH="1" flipV="1">
            <a:off x="1722024" y="3299052"/>
            <a:ext cx="138250" cy="512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035843" y="2378121"/>
            <a:ext cx="0" cy="920931"/>
          </a:xfrm>
          <a:prstGeom prst="line">
            <a:avLst/>
          </a:prstGeom>
          <a:ln w="9525">
            <a:solidFill>
              <a:srgbClr val="525252"/>
            </a:solidFill>
            <a:headEnd w="sm" len="med"/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3" idx="3"/>
          </p:cNvCxnSpPr>
          <p:nvPr/>
        </p:nvCxnSpPr>
        <p:spPr>
          <a:xfrm flipV="1">
            <a:off x="2896444" y="3299052"/>
            <a:ext cx="138675" cy="5124"/>
          </a:xfrm>
          <a:prstGeom prst="straightConnector1">
            <a:avLst/>
          </a:prstGeom>
          <a:ln w="9525">
            <a:solidFill>
              <a:srgbClr val="525252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2" idx="3"/>
          </p:cNvCxnSpPr>
          <p:nvPr/>
        </p:nvCxnSpPr>
        <p:spPr>
          <a:xfrm>
            <a:off x="2896444" y="2764088"/>
            <a:ext cx="138248" cy="0"/>
          </a:xfrm>
          <a:prstGeom prst="straightConnector1">
            <a:avLst/>
          </a:prstGeom>
          <a:ln w="9525">
            <a:solidFill>
              <a:srgbClr val="525252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1" idx="3"/>
          </p:cNvCxnSpPr>
          <p:nvPr/>
        </p:nvCxnSpPr>
        <p:spPr>
          <a:xfrm>
            <a:off x="2896444" y="2546718"/>
            <a:ext cx="138675" cy="0"/>
          </a:xfrm>
          <a:prstGeom prst="straightConnector1">
            <a:avLst/>
          </a:prstGeom>
          <a:ln w="9525">
            <a:solidFill>
              <a:srgbClr val="525252"/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2757511" y="1425477"/>
            <a:ext cx="1" cy="365794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699388" y="1387377"/>
            <a:ext cx="2488308" cy="1918741"/>
          </a:xfrm>
          <a:prstGeom prst="rect">
            <a:avLst/>
          </a:prstGeom>
          <a:solidFill>
            <a:schemeClr val="bg1"/>
          </a:solidFill>
          <a:ln w="127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b="1" dirty="0" smtClean="0">
                <a:solidFill>
                  <a:srgbClr val="525252"/>
                </a:solidFill>
              </a:rPr>
              <a:t>PE</a:t>
            </a:r>
            <a:endParaRPr lang="zh-CN" altLang="en-US" sz="900" b="1" dirty="0">
              <a:solidFill>
                <a:srgbClr val="525252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rot="5400000">
            <a:off x="5571160" y="1707661"/>
            <a:ext cx="640189" cy="244055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107C10"/>
                </a:solidFill>
              </a:rPr>
              <a:t>data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5181324" y="1707662"/>
            <a:ext cx="640189" cy="244055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rgbClr val="107C10"/>
                </a:solidFill>
              </a:rPr>
              <a:t>w</a:t>
            </a:r>
            <a:r>
              <a:rPr lang="en-US" altLang="zh-CN" sz="900" dirty="0" smtClean="0">
                <a:solidFill>
                  <a:srgbClr val="107C10"/>
                </a:solidFill>
              </a:rPr>
              <a:t>eight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09556" y="1677461"/>
            <a:ext cx="1248418" cy="1539567"/>
          </a:xfrm>
          <a:prstGeom prst="rect">
            <a:avLst/>
          </a:prstGeom>
          <a:noFill/>
          <a:ln w="952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b="1" dirty="0" smtClean="0">
                <a:solidFill>
                  <a:srgbClr val="525252"/>
                </a:solidFill>
              </a:rPr>
              <a:t>AGU</a:t>
            </a:r>
            <a:endParaRPr lang="zh-CN" altLang="en-US" sz="900" b="1" dirty="0">
              <a:solidFill>
                <a:srgbClr val="525252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 rot="16200000">
            <a:off x="6111792" y="222499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smtClean="0"/>
              <a:t>inter-PE</a:t>
            </a:r>
          </a:p>
          <a:p>
            <a:pPr algn="ctr"/>
            <a:r>
              <a:rPr lang="en-US" altLang="zh-CN" sz="900" dirty="0" smtClean="0"/>
              <a:t>connection</a:t>
            </a:r>
            <a:endParaRPr lang="zh-CN" altLang="en-US" sz="900" dirty="0"/>
          </a:p>
        </p:txBody>
      </p:sp>
      <p:sp>
        <p:nvSpPr>
          <p:cNvPr id="81" name="文本框 80"/>
          <p:cNvSpPr txBox="1"/>
          <p:nvPr/>
        </p:nvSpPr>
        <p:spPr>
          <a:xfrm>
            <a:off x="5394746" y="1070747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Stream A</a:t>
            </a:r>
            <a:endParaRPr lang="zh-CN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5376582" y="3003582"/>
            <a:ext cx="642481" cy="193883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107C10"/>
                </a:solidFill>
              </a:rPr>
              <a:t>res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78875" y="2616241"/>
            <a:ext cx="640189" cy="193883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MAC array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797400" y="2304758"/>
            <a:ext cx="187708" cy="186911"/>
          </a:xfrm>
          <a:prstGeom prst="rect">
            <a:avLst/>
          </a:prstGeom>
          <a:solidFill>
            <a:srgbClr val="D2D2D2"/>
          </a:solidFill>
          <a:ln w="952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rgbClr val="525252"/>
              </a:solidFill>
            </a:endParaRPr>
          </a:p>
        </p:txBody>
      </p:sp>
      <p:cxnSp>
        <p:nvCxnSpPr>
          <p:cNvPr id="91" name="直接箭头连接符 90"/>
          <p:cNvCxnSpPr>
            <a:stCxn id="74" idx="3"/>
            <a:endCxn id="85" idx="0"/>
          </p:cNvCxnSpPr>
          <p:nvPr/>
        </p:nvCxnSpPr>
        <p:spPr>
          <a:xfrm>
            <a:off x="5891254" y="2149783"/>
            <a:ext cx="0" cy="154975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5" idx="2"/>
          </p:cNvCxnSpPr>
          <p:nvPr/>
        </p:nvCxnSpPr>
        <p:spPr>
          <a:xfrm>
            <a:off x="5891254" y="2491669"/>
            <a:ext cx="0" cy="124572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5" idx="3"/>
          </p:cNvCxnSpPr>
          <p:nvPr/>
        </p:nvCxnSpPr>
        <p:spPr>
          <a:xfrm>
            <a:off x="5501418" y="2149784"/>
            <a:ext cx="0" cy="466457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5399555" y="3346382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Stream B</a:t>
            </a:r>
            <a:endParaRPr lang="zh-CN" altLang="en-US" sz="900" dirty="0"/>
          </a:p>
        </p:txBody>
      </p:sp>
      <p:cxnSp>
        <p:nvCxnSpPr>
          <p:cNvPr id="99" name="直接箭头连接符 98"/>
          <p:cNvCxnSpPr>
            <a:endCxn id="82" idx="0"/>
          </p:cNvCxnSpPr>
          <p:nvPr/>
        </p:nvCxnSpPr>
        <p:spPr>
          <a:xfrm flipH="1">
            <a:off x="5697823" y="2810124"/>
            <a:ext cx="1147" cy="193458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2" idx="2"/>
          </p:cNvCxnSpPr>
          <p:nvPr/>
        </p:nvCxnSpPr>
        <p:spPr>
          <a:xfrm flipH="1">
            <a:off x="5697822" y="3197465"/>
            <a:ext cx="1" cy="232033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>
            <a:off x="5892820" y="1273428"/>
            <a:ext cx="1" cy="232033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5501417" y="1273428"/>
            <a:ext cx="1" cy="232033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938670" y="2237779"/>
            <a:ext cx="636085" cy="244055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107C10"/>
                </a:solidFill>
              </a:rPr>
              <a:t>Y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938670" y="1905006"/>
            <a:ext cx="636084" cy="244055"/>
          </a:xfrm>
          <a:prstGeom prst="rect">
            <a:avLst/>
          </a:prstGeom>
          <a:solidFill>
            <a:srgbClr val="BAD80A">
              <a:alpha val="50000"/>
            </a:srgbClr>
          </a:solidFill>
          <a:ln w="9525">
            <a:solidFill>
              <a:srgbClr val="107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107C10"/>
                </a:solidFill>
              </a:rPr>
              <a:t>X </a:t>
            </a:r>
            <a:r>
              <a:rPr lang="en-US" altLang="zh-CN" sz="900" dirty="0" err="1" smtClean="0">
                <a:solidFill>
                  <a:srgbClr val="107C10"/>
                </a:solidFill>
              </a:rPr>
              <a:t>buf</a:t>
            </a:r>
            <a:endParaRPr lang="zh-CN" altLang="en-US" sz="900" dirty="0">
              <a:solidFill>
                <a:srgbClr val="107C1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936618" y="2570552"/>
            <a:ext cx="640189" cy="24405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CONV/FC </a:t>
            </a:r>
            <a:r>
              <a:rPr lang="en-US" altLang="zh-CN" sz="900" dirty="0" err="1" smtClean="0">
                <a:solidFill>
                  <a:srgbClr val="00188F"/>
                </a:solidFill>
              </a:rPr>
              <a:t>cnt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936618" y="2903326"/>
            <a:ext cx="640189" cy="244055"/>
          </a:xfrm>
          <a:prstGeom prst="rect">
            <a:avLst/>
          </a:prstGeom>
          <a:solidFill>
            <a:srgbClr val="00BCF2">
              <a:alpha val="50000"/>
            </a:srgbClr>
          </a:solidFill>
          <a:ln w="9525">
            <a:solidFill>
              <a:srgbClr val="001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00188F"/>
                </a:solidFill>
              </a:rPr>
              <a:t>CONV/FC </a:t>
            </a:r>
            <a:r>
              <a:rPr lang="en-US" altLang="zh-CN" sz="900" dirty="0" err="1" smtClean="0">
                <a:solidFill>
                  <a:srgbClr val="00188F"/>
                </a:solidFill>
              </a:rPr>
              <a:t>cnt</a:t>
            </a:r>
            <a:endParaRPr lang="zh-CN" altLang="en-US" sz="900" dirty="0">
              <a:solidFill>
                <a:srgbClr val="00188F"/>
              </a:solidFill>
            </a:endParaRPr>
          </a:p>
        </p:txBody>
      </p:sp>
      <p:sp>
        <p:nvSpPr>
          <p:cNvPr id="121" name="梯形 120"/>
          <p:cNvSpPr/>
          <p:nvPr/>
        </p:nvSpPr>
        <p:spPr>
          <a:xfrm rot="5400000">
            <a:off x="4218856" y="2441475"/>
            <a:ext cx="1241633" cy="164782"/>
          </a:xfrm>
          <a:prstGeom prst="trapezoid">
            <a:avLst>
              <a:gd name="adj" fmla="val 41129"/>
            </a:avLst>
          </a:prstGeom>
          <a:solidFill>
            <a:srgbClr val="D2D2D2"/>
          </a:solidFill>
          <a:ln w="952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smtClean="0">
                <a:solidFill>
                  <a:srgbClr val="525252"/>
                </a:solidFill>
              </a:rPr>
              <a:t>MUX</a:t>
            </a:r>
            <a:endParaRPr lang="zh-CN" altLang="en-US" sz="900" dirty="0">
              <a:solidFill>
                <a:srgbClr val="525252"/>
              </a:solidFill>
            </a:endParaRPr>
          </a:p>
        </p:txBody>
      </p:sp>
      <p:cxnSp>
        <p:nvCxnSpPr>
          <p:cNvPr id="123" name="直接箭头连接符 122"/>
          <p:cNvCxnSpPr>
            <a:stCxn id="116" idx="3"/>
          </p:cNvCxnSpPr>
          <p:nvPr/>
        </p:nvCxnSpPr>
        <p:spPr>
          <a:xfrm>
            <a:off x="4574754" y="2027034"/>
            <a:ext cx="175458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5" idx="3"/>
          </p:cNvCxnSpPr>
          <p:nvPr/>
        </p:nvCxnSpPr>
        <p:spPr>
          <a:xfrm flipV="1">
            <a:off x="4574755" y="2359806"/>
            <a:ext cx="182525" cy="1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8" idx="3"/>
          </p:cNvCxnSpPr>
          <p:nvPr/>
        </p:nvCxnSpPr>
        <p:spPr>
          <a:xfrm flipV="1">
            <a:off x="4576807" y="2692579"/>
            <a:ext cx="175210" cy="1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9" idx="3"/>
          </p:cNvCxnSpPr>
          <p:nvPr/>
        </p:nvCxnSpPr>
        <p:spPr>
          <a:xfrm flipV="1">
            <a:off x="4576807" y="3025352"/>
            <a:ext cx="180473" cy="2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4922041" y="2193511"/>
            <a:ext cx="138742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4919232" y="2530429"/>
            <a:ext cx="138742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4919232" y="2851235"/>
            <a:ext cx="138742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 rot="16200000">
            <a:off x="3198404" y="207809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Stream A</a:t>
            </a:r>
            <a:endParaRPr lang="zh-CN" altLang="en-US" sz="900" dirty="0"/>
          </a:p>
        </p:txBody>
      </p:sp>
      <p:sp>
        <p:nvSpPr>
          <p:cNvPr id="142" name="文本框 141"/>
          <p:cNvSpPr txBox="1"/>
          <p:nvPr/>
        </p:nvSpPr>
        <p:spPr>
          <a:xfrm rot="16200000">
            <a:off x="3187135" y="275494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Controller</a:t>
            </a:r>
            <a:endParaRPr lang="zh-CN" altLang="en-US" sz="900" dirty="0"/>
          </a:p>
        </p:txBody>
      </p:sp>
      <p:cxnSp>
        <p:nvCxnSpPr>
          <p:cNvPr id="144" name="直接箭头连接符 143"/>
          <p:cNvCxnSpPr>
            <a:stCxn id="118" idx="1"/>
          </p:cNvCxnSpPr>
          <p:nvPr/>
        </p:nvCxnSpPr>
        <p:spPr>
          <a:xfrm flipH="1">
            <a:off x="3573833" y="2692580"/>
            <a:ext cx="362785" cy="0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>
            <a:off x="3573832" y="3025352"/>
            <a:ext cx="362785" cy="0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>
            <a:off x="3573831" y="2346747"/>
            <a:ext cx="362785" cy="0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3573830" y="2020863"/>
            <a:ext cx="362785" cy="0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85" idx="3"/>
          </p:cNvCxnSpPr>
          <p:nvPr/>
        </p:nvCxnSpPr>
        <p:spPr>
          <a:xfrm flipV="1">
            <a:off x="5985108" y="2398213"/>
            <a:ext cx="382502" cy="1"/>
          </a:xfrm>
          <a:prstGeom prst="straightConnector1">
            <a:avLst/>
          </a:prstGeom>
          <a:ln w="9525">
            <a:solidFill>
              <a:srgbClr val="52525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057974" y="2523866"/>
            <a:ext cx="149026" cy="0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5057974" y="2193510"/>
            <a:ext cx="149026" cy="0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V="1">
            <a:off x="5207000" y="1829688"/>
            <a:ext cx="0" cy="694178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endCxn id="75" idx="2"/>
          </p:cNvCxnSpPr>
          <p:nvPr/>
        </p:nvCxnSpPr>
        <p:spPr>
          <a:xfrm>
            <a:off x="5202504" y="1829690"/>
            <a:ext cx="176887" cy="0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75" idx="0"/>
            <a:endCxn id="74" idx="2"/>
          </p:cNvCxnSpPr>
          <p:nvPr/>
        </p:nvCxnSpPr>
        <p:spPr>
          <a:xfrm flipV="1">
            <a:off x="5623446" y="1829689"/>
            <a:ext cx="145781" cy="1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057974" y="2854202"/>
            <a:ext cx="144530" cy="0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202504" y="2851235"/>
            <a:ext cx="0" cy="249288"/>
          </a:xfrm>
          <a:prstGeom prst="line">
            <a:avLst/>
          </a:prstGeom>
          <a:ln w="9525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endCxn id="82" idx="1"/>
          </p:cNvCxnSpPr>
          <p:nvPr/>
        </p:nvCxnSpPr>
        <p:spPr>
          <a:xfrm>
            <a:off x="5202504" y="3100523"/>
            <a:ext cx="174078" cy="1"/>
          </a:xfrm>
          <a:prstGeom prst="straightConnector1">
            <a:avLst/>
          </a:prstGeom>
          <a:ln w="9525">
            <a:solidFill>
              <a:srgbClr val="52525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/>
          <p:cNvGrpSpPr/>
          <p:nvPr/>
        </p:nvGrpSpPr>
        <p:grpSpPr>
          <a:xfrm>
            <a:off x="5833131" y="2330347"/>
            <a:ext cx="116246" cy="135731"/>
            <a:chOff x="6338888" y="2933700"/>
            <a:chExt cx="142875" cy="166823"/>
          </a:xfrm>
        </p:grpSpPr>
        <p:cxnSp>
          <p:nvCxnSpPr>
            <p:cNvPr id="176" name="直接连接符 175"/>
            <p:cNvCxnSpPr/>
            <p:nvPr/>
          </p:nvCxnSpPr>
          <p:spPr>
            <a:xfrm>
              <a:off x="6338888" y="2933700"/>
              <a:ext cx="0" cy="52388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481763" y="2933700"/>
              <a:ext cx="0" cy="52388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341270" y="3048135"/>
              <a:ext cx="0" cy="52388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479382" y="3048135"/>
              <a:ext cx="0" cy="52388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338888" y="2986088"/>
              <a:ext cx="142875" cy="62047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6344560" y="2986089"/>
              <a:ext cx="134822" cy="62046"/>
            </a:xfrm>
            <a:prstGeom prst="line">
              <a:avLst/>
            </a:prstGeom>
            <a:ln w="952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文本框 185"/>
          <p:cNvSpPr txBox="1"/>
          <p:nvPr/>
        </p:nvSpPr>
        <p:spPr>
          <a:xfrm>
            <a:off x="2058916" y="349910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4901521" y="349308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2171</TotalTime>
  <Words>49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25</cp:revision>
  <dcterms:created xsi:type="dcterms:W3CDTF">2018-09-06T04:01:00Z</dcterms:created>
  <dcterms:modified xsi:type="dcterms:W3CDTF">2018-09-11T03:15:33Z</dcterms:modified>
</cp:coreProperties>
</file>