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7770813" cy="72009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36363"/>
    <a:srgbClr val="9E480E"/>
    <a:srgbClr val="255E91"/>
    <a:srgbClr val="70AD47"/>
    <a:srgbClr val="4472C4"/>
    <a:srgbClr val="FFC000"/>
    <a:srgbClr val="A5A5A5"/>
    <a:srgbClr val="ED7D31"/>
    <a:srgbClr val="525252"/>
    <a:srgbClr val="D2D2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90" d="100"/>
          <a:sy n="190" d="100"/>
        </p:scale>
        <p:origin x="-355" y="-7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workspace\tex\FPGA19\data\hw_train_exp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workspace\tex\FPGA19\data\hw_train_exp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'wg24'!$B$1</c:f>
              <c:strCache>
                <c:ptCount val="1"/>
                <c:pt idx="0">
                  <c:v>baseline</c:v>
                </c:pt>
              </c:strCache>
            </c:strRef>
          </c:tx>
          <c:spPr>
            <a:ln w="63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2"/>
            <c:spPr>
              <a:solidFill>
                <a:schemeClr val="accent1"/>
              </a:solidFill>
              <a:ln w="9525">
                <a:noFill/>
              </a:ln>
              <a:effectLst/>
            </c:spPr>
          </c:marker>
          <c:xVal>
            <c:numRef>
              <c:f>'wg24'!$A$2:$A$61</c:f>
              <c:numCache>
                <c:formatCode>General</c:formatCode>
                <c:ptCount val="60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  <c:pt idx="8">
                  <c:v>45</c:v>
                </c:pt>
                <c:pt idx="9">
                  <c:v>50</c:v>
                </c:pt>
                <c:pt idx="10">
                  <c:v>55</c:v>
                </c:pt>
                <c:pt idx="11">
                  <c:v>60</c:v>
                </c:pt>
                <c:pt idx="12">
                  <c:v>65</c:v>
                </c:pt>
                <c:pt idx="13">
                  <c:v>70</c:v>
                </c:pt>
                <c:pt idx="14">
                  <c:v>75</c:v>
                </c:pt>
                <c:pt idx="15">
                  <c:v>80</c:v>
                </c:pt>
                <c:pt idx="16">
                  <c:v>85</c:v>
                </c:pt>
                <c:pt idx="17">
                  <c:v>90</c:v>
                </c:pt>
                <c:pt idx="18">
                  <c:v>95</c:v>
                </c:pt>
                <c:pt idx="19">
                  <c:v>100</c:v>
                </c:pt>
                <c:pt idx="20">
                  <c:v>105</c:v>
                </c:pt>
                <c:pt idx="21">
                  <c:v>110</c:v>
                </c:pt>
                <c:pt idx="22">
                  <c:v>115</c:v>
                </c:pt>
                <c:pt idx="23">
                  <c:v>120</c:v>
                </c:pt>
                <c:pt idx="24">
                  <c:v>125</c:v>
                </c:pt>
                <c:pt idx="25">
                  <c:v>130</c:v>
                </c:pt>
                <c:pt idx="26">
                  <c:v>135</c:v>
                </c:pt>
                <c:pt idx="27">
                  <c:v>140</c:v>
                </c:pt>
                <c:pt idx="28">
                  <c:v>145</c:v>
                </c:pt>
                <c:pt idx="29">
                  <c:v>150</c:v>
                </c:pt>
                <c:pt idx="30">
                  <c:v>155</c:v>
                </c:pt>
                <c:pt idx="31">
                  <c:v>160</c:v>
                </c:pt>
                <c:pt idx="32">
                  <c:v>165</c:v>
                </c:pt>
                <c:pt idx="33">
                  <c:v>170</c:v>
                </c:pt>
                <c:pt idx="34">
                  <c:v>175</c:v>
                </c:pt>
                <c:pt idx="35">
                  <c:v>180</c:v>
                </c:pt>
                <c:pt idx="36">
                  <c:v>185</c:v>
                </c:pt>
                <c:pt idx="37">
                  <c:v>190</c:v>
                </c:pt>
                <c:pt idx="38">
                  <c:v>195</c:v>
                </c:pt>
                <c:pt idx="39">
                  <c:v>200</c:v>
                </c:pt>
                <c:pt idx="40">
                  <c:v>205</c:v>
                </c:pt>
                <c:pt idx="41">
                  <c:v>210</c:v>
                </c:pt>
                <c:pt idx="42">
                  <c:v>215</c:v>
                </c:pt>
                <c:pt idx="43">
                  <c:v>220</c:v>
                </c:pt>
                <c:pt idx="44">
                  <c:v>225</c:v>
                </c:pt>
                <c:pt idx="45">
                  <c:v>230</c:v>
                </c:pt>
                <c:pt idx="46">
                  <c:v>235</c:v>
                </c:pt>
                <c:pt idx="47">
                  <c:v>240</c:v>
                </c:pt>
                <c:pt idx="48">
                  <c:v>245</c:v>
                </c:pt>
                <c:pt idx="49">
                  <c:v>250</c:v>
                </c:pt>
                <c:pt idx="50">
                  <c:v>255</c:v>
                </c:pt>
                <c:pt idx="51">
                  <c:v>260</c:v>
                </c:pt>
                <c:pt idx="52">
                  <c:v>265</c:v>
                </c:pt>
                <c:pt idx="53">
                  <c:v>270</c:v>
                </c:pt>
                <c:pt idx="54">
                  <c:v>275</c:v>
                </c:pt>
                <c:pt idx="55">
                  <c:v>280</c:v>
                </c:pt>
                <c:pt idx="56">
                  <c:v>285</c:v>
                </c:pt>
                <c:pt idx="57">
                  <c:v>290</c:v>
                </c:pt>
                <c:pt idx="58">
                  <c:v>295</c:v>
                </c:pt>
                <c:pt idx="59">
                  <c:v>300</c:v>
                </c:pt>
              </c:numCache>
            </c:numRef>
          </c:xVal>
          <c:yVal>
            <c:numRef>
              <c:f>'wg24'!$B$2:$B$61</c:f>
              <c:numCache>
                <c:formatCode>General</c:formatCode>
                <c:ptCount val="60"/>
                <c:pt idx="0">
                  <c:v>60.45</c:v>
                </c:pt>
                <c:pt idx="1">
                  <c:v>69.930000000000007</c:v>
                </c:pt>
                <c:pt idx="2">
                  <c:v>77.08</c:v>
                </c:pt>
                <c:pt idx="3">
                  <c:v>75.900000000000006</c:v>
                </c:pt>
                <c:pt idx="4">
                  <c:v>80.39</c:v>
                </c:pt>
                <c:pt idx="5">
                  <c:v>80.67</c:v>
                </c:pt>
                <c:pt idx="6">
                  <c:v>84.4</c:v>
                </c:pt>
                <c:pt idx="7">
                  <c:v>84.72</c:v>
                </c:pt>
                <c:pt idx="8">
                  <c:v>85.25</c:v>
                </c:pt>
                <c:pt idx="9">
                  <c:v>84.71</c:v>
                </c:pt>
                <c:pt idx="10">
                  <c:v>84.07</c:v>
                </c:pt>
                <c:pt idx="11">
                  <c:v>85.34</c:v>
                </c:pt>
                <c:pt idx="12">
                  <c:v>88.56</c:v>
                </c:pt>
                <c:pt idx="13">
                  <c:v>87.99</c:v>
                </c:pt>
                <c:pt idx="14">
                  <c:v>88.68</c:v>
                </c:pt>
                <c:pt idx="15">
                  <c:v>87.38</c:v>
                </c:pt>
                <c:pt idx="16">
                  <c:v>87.96</c:v>
                </c:pt>
                <c:pt idx="17">
                  <c:v>87.94</c:v>
                </c:pt>
                <c:pt idx="18">
                  <c:v>89.4</c:v>
                </c:pt>
                <c:pt idx="19">
                  <c:v>89.32</c:v>
                </c:pt>
                <c:pt idx="20">
                  <c:v>89.42</c:v>
                </c:pt>
                <c:pt idx="21">
                  <c:v>89.44</c:v>
                </c:pt>
                <c:pt idx="22">
                  <c:v>89.67</c:v>
                </c:pt>
                <c:pt idx="23">
                  <c:v>89.29</c:v>
                </c:pt>
                <c:pt idx="24">
                  <c:v>90.41</c:v>
                </c:pt>
                <c:pt idx="25">
                  <c:v>90.19</c:v>
                </c:pt>
                <c:pt idx="26">
                  <c:v>90.36</c:v>
                </c:pt>
                <c:pt idx="27">
                  <c:v>90.52</c:v>
                </c:pt>
                <c:pt idx="28">
                  <c:v>88.41</c:v>
                </c:pt>
                <c:pt idx="29">
                  <c:v>89.95</c:v>
                </c:pt>
                <c:pt idx="30">
                  <c:v>89.75</c:v>
                </c:pt>
                <c:pt idx="31">
                  <c:v>90.31</c:v>
                </c:pt>
                <c:pt idx="32">
                  <c:v>89.88</c:v>
                </c:pt>
                <c:pt idx="33">
                  <c:v>90.32</c:v>
                </c:pt>
                <c:pt idx="34">
                  <c:v>89.55</c:v>
                </c:pt>
                <c:pt idx="35">
                  <c:v>89.88</c:v>
                </c:pt>
                <c:pt idx="36">
                  <c:v>90.47</c:v>
                </c:pt>
                <c:pt idx="37">
                  <c:v>90.29</c:v>
                </c:pt>
                <c:pt idx="38">
                  <c:v>90.07</c:v>
                </c:pt>
                <c:pt idx="39">
                  <c:v>90.45</c:v>
                </c:pt>
                <c:pt idx="40">
                  <c:v>90.43</c:v>
                </c:pt>
                <c:pt idx="41">
                  <c:v>90.23</c:v>
                </c:pt>
                <c:pt idx="42">
                  <c:v>89.95</c:v>
                </c:pt>
                <c:pt idx="43">
                  <c:v>90.55</c:v>
                </c:pt>
                <c:pt idx="44">
                  <c:v>90.61</c:v>
                </c:pt>
                <c:pt idx="45">
                  <c:v>90.5</c:v>
                </c:pt>
                <c:pt idx="46">
                  <c:v>90.79</c:v>
                </c:pt>
                <c:pt idx="47">
                  <c:v>90.62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5FD-4817-AD7B-AFABC1EFC6FD}"/>
            </c:ext>
          </c:extLst>
        </c:ser>
        <c:ser>
          <c:idx val="1"/>
          <c:order val="1"/>
          <c:tx>
            <c:strRef>
              <c:f>'wg24'!$C$1</c:f>
              <c:strCache>
                <c:ptCount val="1"/>
                <c:pt idx="0">
                  <c:v>p30</c:v>
                </c:pt>
              </c:strCache>
            </c:strRef>
          </c:tx>
          <c:spPr>
            <a:ln w="63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2"/>
            <c:spPr>
              <a:solidFill>
                <a:schemeClr val="accent2"/>
              </a:solidFill>
              <a:ln w="9525">
                <a:noFill/>
              </a:ln>
              <a:effectLst/>
            </c:spPr>
          </c:marker>
          <c:xVal>
            <c:numRef>
              <c:f>'wg24'!$A$2:$A$61</c:f>
              <c:numCache>
                <c:formatCode>General</c:formatCode>
                <c:ptCount val="60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  <c:pt idx="8">
                  <c:v>45</c:v>
                </c:pt>
                <c:pt idx="9">
                  <c:v>50</c:v>
                </c:pt>
                <c:pt idx="10">
                  <c:v>55</c:v>
                </c:pt>
                <c:pt idx="11">
                  <c:v>60</c:v>
                </c:pt>
                <c:pt idx="12">
                  <c:v>65</c:v>
                </c:pt>
                <c:pt idx="13">
                  <c:v>70</c:v>
                </c:pt>
                <c:pt idx="14">
                  <c:v>75</c:v>
                </c:pt>
                <c:pt idx="15">
                  <c:v>80</c:v>
                </c:pt>
                <c:pt idx="16">
                  <c:v>85</c:v>
                </c:pt>
                <c:pt idx="17">
                  <c:v>90</c:v>
                </c:pt>
                <c:pt idx="18">
                  <c:v>95</c:v>
                </c:pt>
                <c:pt idx="19">
                  <c:v>100</c:v>
                </c:pt>
                <c:pt idx="20">
                  <c:v>105</c:v>
                </c:pt>
                <c:pt idx="21">
                  <c:v>110</c:v>
                </c:pt>
                <c:pt idx="22">
                  <c:v>115</c:v>
                </c:pt>
                <c:pt idx="23">
                  <c:v>120</c:v>
                </c:pt>
                <c:pt idx="24">
                  <c:v>125</c:v>
                </c:pt>
                <c:pt idx="25">
                  <c:v>130</c:v>
                </c:pt>
                <c:pt idx="26">
                  <c:v>135</c:v>
                </c:pt>
                <c:pt idx="27">
                  <c:v>140</c:v>
                </c:pt>
                <c:pt idx="28">
                  <c:v>145</c:v>
                </c:pt>
                <c:pt idx="29">
                  <c:v>150</c:v>
                </c:pt>
                <c:pt idx="30">
                  <c:v>155</c:v>
                </c:pt>
                <c:pt idx="31">
                  <c:v>160</c:v>
                </c:pt>
                <c:pt idx="32">
                  <c:v>165</c:v>
                </c:pt>
                <c:pt idx="33">
                  <c:v>170</c:v>
                </c:pt>
                <c:pt idx="34">
                  <c:v>175</c:v>
                </c:pt>
                <c:pt idx="35">
                  <c:v>180</c:v>
                </c:pt>
                <c:pt idx="36">
                  <c:v>185</c:v>
                </c:pt>
                <c:pt idx="37">
                  <c:v>190</c:v>
                </c:pt>
                <c:pt idx="38">
                  <c:v>195</c:v>
                </c:pt>
                <c:pt idx="39">
                  <c:v>200</c:v>
                </c:pt>
                <c:pt idx="40">
                  <c:v>205</c:v>
                </c:pt>
                <c:pt idx="41">
                  <c:v>210</c:v>
                </c:pt>
                <c:pt idx="42">
                  <c:v>215</c:v>
                </c:pt>
                <c:pt idx="43">
                  <c:v>220</c:v>
                </c:pt>
                <c:pt idx="44">
                  <c:v>225</c:v>
                </c:pt>
                <c:pt idx="45">
                  <c:v>230</c:v>
                </c:pt>
                <c:pt idx="46">
                  <c:v>235</c:v>
                </c:pt>
                <c:pt idx="47">
                  <c:v>240</c:v>
                </c:pt>
                <c:pt idx="48">
                  <c:v>245</c:v>
                </c:pt>
                <c:pt idx="49">
                  <c:v>250</c:v>
                </c:pt>
                <c:pt idx="50">
                  <c:v>255</c:v>
                </c:pt>
                <c:pt idx="51">
                  <c:v>260</c:v>
                </c:pt>
                <c:pt idx="52">
                  <c:v>265</c:v>
                </c:pt>
                <c:pt idx="53">
                  <c:v>270</c:v>
                </c:pt>
                <c:pt idx="54">
                  <c:v>275</c:v>
                </c:pt>
                <c:pt idx="55">
                  <c:v>280</c:v>
                </c:pt>
                <c:pt idx="56">
                  <c:v>285</c:v>
                </c:pt>
                <c:pt idx="57">
                  <c:v>290</c:v>
                </c:pt>
                <c:pt idx="58">
                  <c:v>295</c:v>
                </c:pt>
                <c:pt idx="59">
                  <c:v>300</c:v>
                </c:pt>
              </c:numCache>
            </c:numRef>
          </c:xVal>
          <c:yVal>
            <c:numRef>
              <c:f>'wg24'!$C$2:$C$61</c:f>
              <c:numCache>
                <c:formatCode>General</c:formatCode>
                <c:ptCount val="60"/>
                <c:pt idx="6">
                  <c:v>86.04</c:v>
                </c:pt>
                <c:pt idx="7">
                  <c:v>86.88</c:v>
                </c:pt>
                <c:pt idx="8">
                  <c:v>87.51</c:v>
                </c:pt>
                <c:pt idx="9">
                  <c:v>87.66</c:v>
                </c:pt>
                <c:pt idx="10">
                  <c:v>87.63</c:v>
                </c:pt>
                <c:pt idx="11">
                  <c:v>87.61</c:v>
                </c:pt>
                <c:pt idx="12">
                  <c:v>88.38</c:v>
                </c:pt>
                <c:pt idx="13">
                  <c:v>88.16</c:v>
                </c:pt>
                <c:pt idx="14">
                  <c:v>88.28</c:v>
                </c:pt>
                <c:pt idx="15">
                  <c:v>88.26</c:v>
                </c:pt>
                <c:pt idx="16">
                  <c:v>88.38</c:v>
                </c:pt>
                <c:pt idx="17">
                  <c:v>88.31</c:v>
                </c:pt>
                <c:pt idx="18">
                  <c:v>88.46</c:v>
                </c:pt>
                <c:pt idx="19">
                  <c:v>88.46</c:v>
                </c:pt>
                <c:pt idx="20">
                  <c:v>88.58</c:v>
                </c:pt>
                <c:pt idx="21">
                  <c:v>88.59</c:v>
                </c:pt>
                <c:pt idx="22">
                  <c:v>88.63</c:v>
                </c:pt>
                <c:pt idx="23">
                  <c:v>88.64</c:v>
                </c:pt>
                <c:pt idx="24">
                  <c:v>88.52</c:v>
                </c:pt>
                <c:pt idx="25">
                  <c:v>88.67</c:v>
                </c:pt>
                <c:pt idx="26">
                  <c:v>88.73</c:v>
                </c:pt>
                <c:pt idx="27">
                  <c:v>88.68</c:v>
                </c:pt>
                <c:pt idx="28">
                  <c:v>88.65</c:v>
                </c:pt>
                <c:pt idx="29">
                  <c:v>88.77</c:v>
                </c:pt>
                <c:pt idx="30">
                  <c:v>88.87</c:v>
                </c:pt>
                <c:pt idx="31">
                  <c:v>88.78</c:v>
                </c:pt>
                <c:pt idx="32">
                  <c:v>88.72</c:v>
                </c:pt>
                <c:pt idx="33">
                  <c:v>88.88</c:v>
                </c:pt>
                <c:pt idx="34">
                  <c:v>88.85</c:v>
                </c:pt>
                <c:pt idx="35">
                  <c:v>88.88</c:v>
                </c:pt>
                <c:pt idx="36">
                  <c:v>88.88</c:v>
                </c:pt>
                <c:pt idx="37">
                  <c:v>88.81</c:v>
                </c:pt>
                <c:pt idx="38">
                  <c:v>88.93</c:v>
                </c:pt>
                <c:pt idx="39">
                  <c:v>88.93</c:v>
                </c:pt>
                <c:pt idx="40">
                  <c:v>88.84</c:v>
                </c:pt>
                <c:pt idx="41">
                  <c:v>88.85</c:v>
                </c:pt>
                <c:pt idx="42">
                  <c:v>88.87</c:v>
                </c:pt>
                <c:pt idx="43">
                  <c:v>88.86</c:v>
                </c:pt>
                <c:pt idx="44">
                  <c:v>88.8</c:v>
                </c:pt>
                <c:pt idx="45">
                  <c:v>88.85</c:v>
                </c:pt>
                <c:pt idx="46">
                  <c:v>88.93</c:v>
                </c:pt>
                <c:pt idx="47">
                  <c:v>88.86</c:v>
                </c:pt>
                <c:pt idx="48">
                  <c:v>88.8</c:v>
                </c:pt>
                <c:pt idx="49">
                  <c:v>88.87</c:v>
                </c:pt>
                <c:pt idx="50">
                  <c:v>88.85</c:v>
                </c:pt>
                <c:pt idx="51">
                  <c:v>88.88</c:v>
                </c:pt>
                <c:pt idx="52">
                  <c:v>88.88</c:v>
                </c:pt>
                <c:pt idx="53">
                  <c:v>88.86</c:v>
                </c:pt>
                <c:pt idx="54">
                  <c:v>88.82</c:v>
                </c:pt>
                <c:pt idx="55">
                  <c:v>88.86</c:v>
                </c:pt>
                <c:pt idx="56">
                  <c:v>88.85</c:v>
                </c:pt>
                <c:pt idx="57">
                  <c:v>88.88</c:v>
                </c:pt>
                <c:pt idx="58">
                  <c:v>88.94</c:v>
                </c:pt>
                <c:pt idx="59">
                  <c:v>88.94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D5FD-4817-AD7B-AFABC1EFC6FD}"/>
            </c:ext>
          </c:extLst>
        </c:ser>
        <c:ser>
          <c:idx val="2"/>
          <c:order val="2"/>
          <c:tx>
            <c:strRef>
              <c:f>'wg24'!$D$1</c:f>
              <c:strCache>
                <c:ptCount val="1"/>
                <c:pt idx="0">
                  <c:v>p60</c:v>
                </c:pt>
              </c:strCache>
            </c:strRef>
          </c:tx>
          <c:spPr>
            <a:ln w="63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2"/>
            <c:spPr>
              <a:solidFill>
                <a:schemeClr val="accent3"/>
              </a:solidFill>
              <a:ln w="9525">
                <a:noFill/>
              </a:ln>
              <a:effectLst/>
            </c:spPr>
          </c:marker>
          <c:xVal>
            <c:numRef>
              <c:f>'wg24'!$A$2:$A$61</c:f>
              <c:numCache>
                <c:formatCode>General</c:formatCode>
                <c:ptCount val="60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  <c:pt idx="8">
                  <c:v>45</c:v>
                </c:pt>
                <c:pt idx="9">
                  <c:v>50</c:v>
                </c:pt>
                <c:pt idx="10">
                  <c:v>55</c:v>
                </c:pt>
                <c:pt idx="11">
                  <c:v>60</c:v>
                </c:pt>
                <c:pt idx="12">
                  <c:v>65</c:v>
                </c:pt>
                <c:pt idx="13">
                  <c:v>70</c:v>
                </c:pt>
                <c:pt idx="14">
                  <c:v>75</c:v>
                </c:pt>
                <c:pt idx="15">
                  <c:v>80</c:v>
                </c:pt>
                <c:pt idx="16">
                  <c:v>85</c:v>
                </c:pt>
                <c:pt idx="17">
                  <c:v>90</c:v>
                </c:pt>
                <c:pt idx="18">
                  <c:v>95</c:v>
                </c:pt>
                <c:pt idx="19">
                  <c:v>100</c:v>
                </c:pt>
                <c:pt idx="20">
                  <c:v>105</c:v>
                </c:pt>
                <c:pt idx="21">
                  <c:v>110</c:v>
                </c:pt>
                <c:pt idx="22">
                  <c:v>115</c:v>
                </c:pt>
                <c:pt idx="23">
                  <c:v>120</c:v>
                </c:pt>
                <c:pt idx="24">
                  <c:v>125</c:v>
                </c:pt>
                <c:pt idx="25">
                  <c:v>130</c:v>
                </c:pt>
                <c:pt idx="26">
                  <c:v>135</c:v>
                </c:pt>
                <c:pt idx="27">
                  <c:v>140</c:v>
                </c:pt>
                <c:pt idx="28">
                  <c:v>145</c:v>
                </c:pt>
                <c:pt idx="29">
                  <c:v>150</c:v>
                </c:pt>
                <c:pt idx="30">
                  <c:v>155</c:v>
                </c:pt>
                <c:pt idx="31">
                  <c:v>160</c:v>
                </c:pt>
                <c:pt idx="32">
                  <c:v>165</c:v>
                </c:pt>
                <c:pt idx="33">
                  <c:v>170</c:v>
                </c:pt>
                <c:pt idx="34">
                  <c:v>175</c:v>
                </c:pt>
                <c:pt idx="35">
                  <c:v>180</c:v>
                </c:pt>
                <c:pt idx="36">
                  <c:v>185</c:v>
                </c:pt>
                <c:pt idx="37">
                  <c:v>190</c:v>
                </c:pt>
                <c:pt idx="38">
                  <c:v>195</c:v>
                </c:pt>
                <c:pt idx="39">
                  <c:v>200</c:v>
                </c:pt>
                <c:pt idx="40">
                  <c:v>205</c:v>
                </c:pt>
                <c:pt idx="41">
                  <c:v>210</c:v>
                </c:pt>
                <c:pt idx="42">
                  <c:v>215</c:v>
                </c:pt>
                <c:pt idx="43">
                  <c:v>220</c:v>
                </c:pt>
                <c:pt idx="44">
                  <c:v>225</c:v>
                </c:pt>
                <c:pt idx="45">
                  <c:v>230</c:v>
                </c:pt>
                <c:pt idx="46">
                  <c:v>235</c:v>
                </c:pt>
                <c:pt idx="47">
                  <c:v>240</c:v>
                </c:pt>
                <c:pt idx="48">
                  <c:v>245</c:v>
                </c:pt>
                <c:pt idx="49">
                  <c:v>250</c:v>
                </c:pt>
                <c:pt idx="50">
                  <c:v>255</c:v>
                </c:pt>
                <c:pt idx="51">
                  <c:v>260</c:v>
                </c:pt>
                <c:pt idx="52">
                  <c:v>265</c:v>
                </c:pt>
                <c:pt idx="53">
                  <c:v>270</c:v>
                </c:pt>
                <c:pt idx="54">
                  <c:v>275</c:v>
                </c:pt>
                <c:pt idx="55">
                  <c:v>280</c:v>
                </c:pt>
                <c:pt idx="56">
                  <c:v>285</c:v>
                </c:pt>
                <c:pt idx="57">
                  <c:v>290</c:v>
                </c:pt>
                <c:pt idx="58">
                  <c:v>295</c:v>
                </c:pt>
                <c:pt idx="59">
                  <c:v>300</c:v>
                </c:pt>
              </c:numCache>
            </c:numRef>
          </c:xVal>
          <c:yVal>
            <c:numRef>
              <c:f>'wg24'!$D$2:$D$61</c:f>
              <c:numCache>
                <c:formatCode>General</c:formatCode>
                <c:ptCount val="60"/>
                <c:pt idx="12">
                  <c:v>89.25</c:v>
                </c:pt>
                <c:pt idx="13">
                  <c:v>89.6</c:v>
                </c:pt>
                <c:pt idx="14">
                  <c:v>89.87</c:v>
                </c:pt>
                <c:pt idx="15">
                  <c:v>90.13</c:v>
                </c:pt>
                <c:pt idx="16">
                  <c:v>90.16</c:v>
                </c:pt>
                <c:pt idx="17">
                  <c:v>90.22</c:v>
                </c:pt>
                <c:pt idx="18">
                  <c:v>90.47</c:v>
                </c:pt>
                <c:pt idx="19">
                  <c:v>90.43</c:v>
                </c:pt>
                <c:pt idx="20">
                  <c:v>90.31</c:v>
                </c:pt>
                <c:pt idx="21">
                  <c:v>90.38</c:v>
                </c:pt>
                <c:pt idx="22">
                  <c:v>90.47</c:v>
                </c:pt>
                <c:pt idx="23">
                  <c:v>90.25</c:v>
                </c:pt>
                <c:pt idx="24">
                  <c:v>90.48</c:v>
                </c:pt>
                <c:pt idx="25">
                  <c:v>90.42</c:v>
                </c:pt>
                <c:pt idx="26">
                  <c:v>90.4</c:v>
                </c:pt>
                <c:pt idx="27">
                  <c:v>90.43</c:v>
                </c:pt>
                <c:pt idx="28">
                  <c:v>90.46</c:v>
                </c:pt>
                <c:pt idx="29">
                  <c:v>90.51</c:v>
                </c:pt>
                <c:pt idx="30">
                  <c:v>90.45</c:v>
                </c:pt>
                <c:pt idx="31">
                  <c:v>90.56</c:v>
                </c:pt>
                <c:pt idx="32">
                  <c:v>90.54</c:v>
                </c:pt>
                <c:pt idx="33">
                  <c:v>90.62</c:v>
                </c:pt>
                <c:pt idx="34">
                  <c:v>90.59</c:v>
                </c:pt>
                <c:pt idx="35">
                  <c:v>90.61</c:v>
                </c:pt>
                <c:pt idx="36">
                  <c:v>90.55</c:v>
                </c:pt>
                <c:pt idx="37">
                  <c:v>90.53</c:v>
                </c:pt>
                <c:pt idx="38">
                  <c:v>90.56</c:v>
                </c:pt>
                <c:pt idx="39">
                  <c:v>90.55</c:v>
                </c:pt>
                <c:pt idx="40">
                  <c:v>90.52</c:v>
                </c:pt>
                <c:pt idx="41">
                  <c:v>90.44</c:v>
                </c:pt>
                <c:pt idx="42">
                  <c:v>90.65</c:v>
                </c:pt>
                <c:pt idx="43">
                  <c:v>90.62</c:v>
                </c:pt>
                <c:pt idx="44">
                  <c:v>90.55</c:v>
                </c:pt>
                <c:pt idx="45">
                  <c:v>90.53</c:v>
                </c:pt>
                <c:pt idx="46">
                  <c:v>90.51</c:v>
                </c:pt>
                <c:pt idx="47">
                  <c:v>90.58</c:v>
                </c:pt>
                <c:pt idx="48">
                  <c:v>90.58</c:v>
                </c:pt>
                <c:pt idx="49">
                  <c:v>90.5</c:v>
                </c:pt>
                <c:pt idx="50">
                  <c:v>90.71</c:v>
                </c:pt>
                <c:pt idx="51">
                  <c:v>90.61</c:v>
                </c:pt>
                <c:pt idx="52">
                  <c:v>90.67</c:v>
                </c:pt>
                <c:pt idx="53">
                  <c:v>90.66</c:v>
                </c:pt>
                <c:pt idx="54">
                  <c:v>90.62</c:v>
                </c:pt>
                <c:pt idx="55">
                  <c:v>90.58</c:v>
                </c:pt>
                <c:pt idx="56">
                  <c:v>90.6</c:v>
                </c:pt>
                <c:pt idx="57">
                  <c:v>90.57</c:v>
                </c:pt>
                <c:pt idx="58">
                  <c:v>90.56</c:v>
                </c:pt>
                <c:pt idx="59">
                  <c:v>90.65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D5FD-4817-AD7B-AFABC1EFC6FD}"/>
            </c:ext>
          </c:extLst>
        </c:ser>
        <c:ser>
          <c:idx val="3"/>
          <c:order val="3"/>
          <c:tx>
            <c:strRef>
              <c:f>'wg24'!$E$1</c:f>
              <c:strCache>
                <c:ptCount val="1"/>
                <c:pt idx="0">
                  <c:v>p90</c:v>
                </c:pt>
              </c:strCache>
            </c:strRef>
          </c:tx>
          <c:spPr>
            <a:ln w="63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2"/>
            <c:spPr>
              <a:solidFill>
                <a:schemeClr val="accent4"/>
              </a:solidFill>
              <a:ln w="9525">
                <a:noFill/>
              </a:ln>
              <a:effectLst/>
            </c:spPr>
          </c:marker>
          <c:xVal>
            <c:numRef>
              <c:f>'wg24'!$A$2:$A$61</c:f>
              <c:numCache>
                <c:formatCode>General</c:formatCode>
                <c:ptCount val="60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  <c:pt idx="8">
                  <c:v>45</c:v>
                </c:pt>
                <c:pt idx="9">
                  <c:v>50</c:v>
                </c:pt>
                <c:pt idx="10">
                  <c:v>55</c:v>
                </c:pt>
                <c:pt idx="11">
                  <c:v>60</c:v>
                </c:pt>
                <c:pt idx="12">
                  <c:v>65</c:v>
                </c:pt>
                <c:pt idx="13">
                  <c:v>70</c:v>
                </c:pt>
                <c:pt idx="14">
                  <c:v>75</c:v>
                </c:pt>
                <c:pt idx="15">
                  <c:v>80</c:v>
                </c:pt>
                <c:pt idx="16">
                  <c:v>85</c:v>
                </c:pt>
                <c:pt idx="17">
                  <c:v>90</c:v>
                </c:pt>
                <c:pt idx="18">
                  <c:v>95</c:v>
                </c:pt>
                <c:pt idx="19">
                  <c:v>100</c:v>
                </c:pt>
                <c:pt idx="20">
                  <c:v>105</c:v>
                </c:pt>
                <c:pt idx="21">
                  <c:v>110</c:v>
                </c:pt>
                <c:pt idx="22">
                  <c:v>115</c:v>
                </c:pt>
                <c:pt idx="23">
                  <c:v>120</c:v>
                </c:pt>
                <c:pt idx="24">
                  <c:v>125</c:v>
                </c:pt>
                <c:pt idx="25">
                  <c:v>130</c:v>
                </c:pt>
                <c:pt idx="26">
                  <c:v>135</c:v>
                </c:pt>
                <c:pt idx="27">
                  <c:v>140</c:v>
                </c:pt>
                <c:pt idx="28">
                  <c:v>145</c:v>
                </c:pt>
                <c:pt idx="29">
                  <c:v>150</c:v>
                </c:pt>
                <c:pt idx="30">
                  <c:v>155</c:v>
                </c:pt>
                <c:pt idx="31">
                  <c:v>160</c:v>
                </c:pt>
                <c:pt idx="32">
                  <c:v>165</c:v>
                </c:pt>
                <c:pt idx="33">
                  <c:v>170</c:v>
                </c:pt>
                <c:pt idx="34">
                  <c:v>175</c:v>
                </c:pt>
                <c:pt idx="35">
                  <c:v>180</c:v>
                </c:pt>
                <c:pt idx="36">
                  <c:v>185</c:v>
                </c:pt>
                <c:pt idx="37">
                  <c:v>190</c:v>
                </c:pt>
                <c:pt idx="38">
                  <c:v>195</c:v>
                </c:pt>
                <c:pt idx="39">
                  <c:v>200</c:v>
                </c:pt>
                <c:pt idx="40">
                  <c:v>205</c:v>
                </c:pt>
                <c:pt idx="41">
                  <c:v>210</c:v>
                </c:pt>
                <c:pt idx="42">
                  <c:v>215</c:v>
                </c:pt>
                <c:pt idx="43">
                  <c:v>220</c:v>
                </c:pt>
                <c:pt idx="44">
                  <c:v>225</c:v>
                </c:pt>
                <c:pt idx="45">
                  <c:v>230</c:v>
                </c:pt>
                <c:pt idx="46">
                  <c:v>235</c:v>
                </c:pt>
                <c:pt idx="47">
                  <c:v>240</c:v>
                </c:pt>
                <c:pt idx="48">
                  <c:v>245</c:v>
                </c:pt>
                <c:pt idx="49">
                  <c:v>250</c:v>
                </c:pt>
                <c:pt idx="50">
                  <c:v>255</c:v>
                </c:pt>
                <c:pt idx="51">
                  <c:v>260</c:v>
                </c:pt>
                <c:pt idx="52">
                  <c:v>265</c:v>
                </c:pt>
                <c:pt idx="53">
                  <c:v>270</c:v>
                </c:pt>
                <c:pt idx="54">
                  <c:v>275</c:v>
                </c:pt>
                <c:pt idx="55">
                  <c:v>280</c:v>
                </c:pt>
                <c:pt idx="56">
                  <c:v>285</c:v>
                </c:pt>
                <c:pt idx="57">
                  <c:v>290</c:v>
                </c:pt>
                <c:pt idx="58">
                  <c:v>295</c:v>
                </c:pt>
                <c:pt idx="59">
                  <c:v>300</c:v>
                </c:pt>
              </c:numCache>
            </c:numRef>
          </c:xVal>
          <c:yVal>
            <c:numRef>
              <c:f>'wg24'!$E$2:$E$61</c:f>
              <c:numCache>
                <c:formatCode>General</c:formatCode>
                <c:ptCount val="60"/>
                <c:pt idx="18">
                  <c:v>89.7</c:v>
                </c:pt>
                <c:pt idx="19">
                  <c:v>90.15</c:v>
                </c:pt>
                <c:pt idx="20">
                  <c:v>90.43</c:v>
                </c:pt>
                <c:pt idx="21">
                  <c:v>90.56</c:v>
                </c:pt>
                <c:pt idx="22">
                  <c:v>90.29</c:v>
                </c:pt>
                <c:pt idx="23">
                  <c:v>90.44</c:v>
                </c:pt>
                <c:pt idx="24">
                  <c:v>90.73</c:v>
                </c:pt>
                <c:pt idx="25">
                  <c:v>90.72</c:v>
                </c:pt>
                <c:pt idx="26">
                  <c:v>90.61</c:v>
                </c:pt>
                <c:pt idx="27">
                  <c:v>90.7</c:v>
                </c:pt>
                <c:pt idx="28">
                  <c:v>90.61</c:v>
                </c:pt>
                <c:pt idx="29">
                  <c:v>90.49</c:v>
                </c:pt>
                <c:pt idx="30">
                  <c:v>90.61</c:v>
                </c:pt>
                <c:pt idx="31">
                  <c:v>90.57</c:v>
                </c:pt>
                <c:pt idx="32">
                  <c:v>90.62</c:v>
                </c:pt>
                <c:pt idx="33">
                  <c:v>90.67</c:v>
                </c:pt>
                <c:pt idx="34">
                  <c:v>90.76</c:v>
                </c:pt>
                <c:pt idx="35">
                  <c:v>90.77</c:v>
                </c:pt>
                <c:pt idx="36">
                  <c:v>90.69</c:v>
                </c:pt>
                <c:pt idx="37">
                  <c:v>90.66</c:v>
                </c:pt>
                <c:pt idx="38">
                  <c:v>90.73</c:v>
                </c:pt>
                <c:pt idx="39">
                  <c:v>90.54</c:v>
                </c:pt>
                <c:pt idx="40">
                  <c:v>90.73</c:v>
                </c:pt>
                <c:pt idx="41">
                  <c:v>90.78</c:v>
                </c:pt>
                <c:pt idx="42">
                  <c:v>90.76</c:v>
                </c:pt>
                <c:pt idx="43">
                  <c:v>90.72</c:v>
                </c:pt>
                <c:pt idx="44">
                  <c:v>90.76</c:v>
                </c:pt>
                <c:pt idx="45">
                  <c:v>90.64</c:v>
                </c:pt>
                <c:pt idx="46">
                  <c:v>90.71</c:v>
                </c:pt>
                <c:pt idx="47">
                  <c:v>90.57</c:v>
                </c:pt>
                <c:pt idx="48">
                  <c:v>90.75</c:v>
                </c:pt>
                <c:pt idx="49">
                  <c:v>90.67</c:v>
                </c:pt>
                <c:pt idx="50">
                  <c:v>90.7</c:v>
                </c:pt>
                <c:pt idx="51">
                  <c:v>90.74</c:v>
                </c:pt>
                <c:pt idx="52">
                  <c:v>90.7</c:v>
                </c:pt>
                <c:pt idx="53">
                  <c:v>90.8</c:v>
                </c:pt>
                <c:pt idx="54">
                  <c:v>90.7</c:v>
                </c:pt>
                <c:pt idx="55">
                  <c:v>90.65</c:v>
                </c:pt>
                <c:pt idx="56">
                  <c:v>90.68</c:v>
                </c:pt>
                <c:pt idx="57">
                  <c:v>90.71</c:v>
                </c:pt>
                <c:pt idx="58">
                  <c:v>90.67</c:v>
                </c:pt>
                <c:pt idx="59">
                  <c:v>90.75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D5FD-4817-AD7B-AFABC1EFC6FD}"/>
            </c:ext>
          </c:extLst>
        </c:ser>
        <c:ser>
          <c:idx val="4"/>
          <c:order val="4"/>
          <c:tx>
            <c:strRef>
              <c:f>'wg24'!$F$1</c:f>
              <c:strCache>
                <c:ptCount val="1"/>
                <c:pt idx="0">
                  <c:v>p120</c:v>
                </c:pt>
              </c:strCache>
            </c:strRef>
          </c:tx>
          <c:spPr>
            <a:ln w="63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2"/>
            <c:spPr>
              <a:solidFill>
                <a:schemeClr val="accent5"/>
              </a:solidFill>
              <a:ln w="9525">
                <a:noFill/>
              </a:ln>
              <a:effectLst/>
            </c:spPr>
          </c:marker>
          <c:xVal>
            <c:numRef>
              <c:f>'wg24'!$A$2:$A$61</c:f>
              <c:numCache>
                <c:formatCode>General</c:formatCode>
                <c:ptCount val="60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  <c:pt idx="8">
                  <c:v>45</c:v>
                </c:pt>
                <c:pt idx="9">
                  <c:v>50</c:v>
                </c:pt>
                <c:pt idx="10">
                  <c:v>55</c:v>
                </c:pt>
                <c:pt idx="11">
                  <c:v>60</c:v>
                </c:pt>
                <c:pt idx="12">
                  <c:v>65</c:v>
                </c:pt>
                <c:pt idx="13">
                  <c:v>70</c:v>
                </c:pt>
                <c:pt idx="14">
                  <c:v>75</c:v>
                </c:pt>
                <c:pt idx="15">
                  <c:v>80</c:v>
                </c:pt>
                <c:pt idx="16">
                  <c:v>85</c:v>
                </c:pt>
                <c:pt idx="17">
                  <c:v>90</c:v>
                </c:pt>
                <c:pt idx="18">
                  <c:v>95</c:v>
                </c:pt>
                <c:pt idx="19">
                  <c:v>100</c:v>
                </c:pt>
                <c:pt idx="20">
                  <c:v>105</c:v>
                </c:pt>
                <c:pt idx="21">
                  <c:v>110</c:v>
                </c:pt>
                <c:pt idx="22">
                  <c:v>115</c:v>
                </c:pt>
                <c:pt idx="23">
                  <c:v>120</c:v>
                </c:pt>
                <c:pt idx="24">
                  <c:v>125</c:v>
                </c:pt>
                <c:pt idx="25">
                  <c:v>130</c:v>
                </c:pt>
                <c:pt idx="26">
                  <c:v>135</c:v>
                </c:pt>
                <c:pt idx="27">
                  <c:v>140</c:v>
                </c:pt>
                <c:pt idx="28">
                  <c:v>145</c:v>
                </c:pt>
                <c:pt idx="29">
                  <c:v>150</c:v>
                </c:pt>
                <c:pt idx="30">
                  <c:v>155</c:v>
                </c:pt>
                <c:pt idx="31">
                  <c:v>160</c:v>
                </c:pt>
                <c:pt idx="32">
                  <c:v>165</c:v>
                </c:pt>
                <c:pt idx="33">
                  <c:v>170</c:v>
                </c:pt>
                <c:pt idx="34">
                  <c:v>175</c:v>
                </c:pt>
                <c:pt idx="35">
                  <c:v>180</c:v>
                </c:pt>
                <c:pt idx="36">
                  <c:v>185</c:v>
                </c:pt>
                <c:pt idx="37">
                  <c:v>190</c:v>
                </c:pt>
                <c:pt idx="38">
                  <c:v>195</c:v>
                </c:pt>
                <c:pt idx="39">
                  <c:v>200</c:v>
                </c:pt>
                <c:pt idx="40">
                  <c:v>205</c:v>
                </c:pt>
                <c:pt idx="41">
                  <c:v>210</c:v>
                </c:pt>
                <c:pt idx="42">
                  <c:v>215</c:v>
                </c:pt>
                <c:pt idx="43">
                  <c:v>220</c:v>
                </c:pt>
                <c:pt idx="44">
                  <c:v>225</c:v>
                </c:pt>
                <c:pt idx="45">
                  <c:v>230</c:v>
                </c:pt>
                <c:pt idx="46">
                  <c:v>235</c:v>
                </c:pt>
                <c:pt idx="47">
                  <c:v>240</c:v>
                </c:pt>
                <c:pt idx="48">
                  <c:v>245</c:v>
                </c:pt>
                <c:pt idx="49">
                  <c:v>250</c:v>
                </c:pt>
                <c:pt idx="50">
                  <c:v>255</c:v>
                </c:pt>
                <c:pt idx="51">
                  <c:v>260</c:v>
                </c:pt>
                <c:pt idx="52">
                  <c:v>265</c:v>
                </c:pt>
                <c:pt idx="53">
                  <c:v>270</c:v>
                </c:pt>
                <c:pt idx="54">
                  <c:v>275</c:v>
                </c:pt>
                <c:pt idx="55">
                  <c:v>280</c:v>
                </c:pt>
                <c:pt idx="56">
                  <c:v>285</c:v>
                </c:pt>
                <c:pt idx="57">
                  <c:v>290</c:v>
                </c:pt>
                <c:pt idx="58">
                  <c:v>295</c:v>
                </c:pt>
                <c:pt idx="59">
                  <c:v>300</c:v>
                </c:pt>
              </c:numCache>
            </c:numRef>
          </c:xVal>
          <c:yVal>
            <c:numRef>
              <c:f>'wg24'!$F$2:$F$61</c:f>
              <c:numCache>
                <c:formatCode>General</c:formatCode>
                <c:ptCount val="60"/>
                <c:pt idx="24">
                  <c:v>89.21</c:v>
                </c:pt>
                <c:pt idx="25">
                  <c:v>89.77</c:v>
                </c:pt>
                <c:pt idx="26">
                  <c:v>90.08</c:v>
                </c:pt>
                <c:pt idx="27">
                  <c:v>90.17</c:v>
                </c:pt>
                <c:pt idx="28">
                  <c:v>90.29</c:v>
                </c:pt>
                <c:pt idx="29">
                  <c:v>90.38</c:v>
                </c:pt>
                <c:pt idx="30">
                  <c:v>90.56</c:v>
                </c:pt>
                <c:pt idx="31">
                  <c:v>90.46</c:v>
                </c:pt>
                <c:pt idx="32">
                  <c:v>90.53</c:v>
                </c:pt>
                <c:pt idx="33">
                  <c:v>90.69</c:v>
                </c:pt>
                <c:pt idx="34">
                  <c:v>90.62</c:v>
                </c:pt>
                <c:pt idx="35">
                  <c:v>90.77</c:v>
                </c:pt>
                <c:pt idx="36">
                  <c:v>90.77</c:v>
                </c:pt>
                <c:pt idx="37">
                  <c:v>90.66</c:v>
                </c:pt>
                <c:pt idx="38">
                  <c:v>90.65</c:v>
                </c:pt>
                <c:pt idx="39">
                  <c:v>90.67</c:v>
                </c:pt>
                <c:pt idx="40">
                  <c:v>90.78</c:v>
                </c:pt>
                <c:pt idx="41">
                  <c:v>90.74</c:v>
                </c:pt>
                <c:pt idx="42">
                  <c:v>90.68</c:v>
                </c:pt>
                <c:pt idx="43">
                  <c:v>90.72</c:v>
                </c:pt>
                <c:pt idx="44">
                  <c:v>90.75</c:v>
                </c:pt>
                <c:pt idx="45">
                  <c:v>90.74</c:v>
                </c:pt>
                <c:pt idx="46">
                  <c:v>90.74</c:v>
                </c:pt>
                <c:pt idx="47">
                  <c:v>90.78</c:v>
                </c:pt>
                <c:pt idx="48">
                  <c:v>90.75</c:v>
                </c:pt>
                <c:pt idx="49">
                  <c:v>90.75</c:v>
                </c:pt>
                <c:pt idx="50">
                  <c:v>90.72</c:v>
                </c:pt>
                <c:pt idx="51">
                  <c:v>90.75</c:v>
                </c:pt>
                <c:pt idx="52">
                  <c:v>90.73</c:v>
                </c:pt>
                <c:pt idx="53">
                  <c:v>90.78</c:v>
                </c:pt>
                <c:pt idx="54">
                  <c:v>90.73</c:v>
                </c:pt>
                <c:pt idx="55">
                  <c:v>90.74</c:v>
                </c:pt>
                <c:pt idx="56">
                  <c:v>90.85</c:v>
                </c:pt>
                <c:pt idx="57">
                  <c:v>90.72</c:v>
                </c:pt>
                <c:pt idx="58">
                  <c:v>90.73</c:v>
                </c:pt>
                <c:pt idx="59">
                  <c:v>90.68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D5FD-4817-AD7B-AFABC1EFC6FD}"/>
            </c:ext>
          </c:extLst>
        </c:ser>
        <c:ser>
          <c:idx val="5"/>
          <c:order val="5"/>
          <c:tx>
            <c:strRef>
              <c:f>'wg24'!$G$1</c:f>
              <c:strCache>
                <c:ptCount val="1"/>
                <c:pt idx="0">
                  <c:v>p150</c:v>
                </c:pt>
              </c:strCache>
            </c:strRef>
          </c:tx>
          <c:spPr>
            <a:ln w="6350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2"/>
            <c:spPr>
              <a:solidFill>
                <a:schemeClr val="accent6"/>
              </a:solidFill>
              <a:ln w="9525">
                <a:noFill/>
              </a:ln>
              <a:effectLst/>
            </c:spPr>
          </c:marker>
          <c:xVal>
            <c:numRef>
              <c:f>'wg24'!$A$2:$A$61</c:f>
              <c:numCache>
                <c:formatCode>General</c:formatCode>
                <c:ptCount val="60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  <c:pt idx="8">
                  <c:v>45</c:v>
                </c:pt>
                <c:pt idx="9">
                  <c:v>50</c:v>
                </c:pt>
                <c:pt idx="10">
                  <c:v>55</c:v>
                </c:pt>
                <c:pt idx="11">
                  <c:v>60</c:v>
                </c:pt>
                <c:pt idx="12">
                  <c:v>65</c:v>
                </c:pt>
                <c:pt idx="13">
                  <c:v>70</c:v>
                </c:pt>
                <c:pt idx="14">
                  <c:v>75</c:v>
                </c:pt>
                <c:pt idx="15">
                  <c:v>80</c:v>
                </c:pt>
                <c:pt idx="16">
                  <c:v>85</c:v>
                </c:pt>
                <c:pt idx="17">
                  <c:v>90</c:v>
                </c:pt>
                <c:pt idx="18">
                  <c:v>95</c:v>
                </c:pt>
                <c:pt idx="19">
                  <c:v>100</c:v>
                </c:pt>
                <c:pt idx="20">
                  <c:v>105</c:v>
                </c:pt>
                <c:pt idx="21">
                  <c:v>110</c:v>
                </c:pt>
                <c:pt idx="22">
                  <c:v>115</c:v>
                </c:pt>
                <c:pt idx="23">
                  <c:v>120</c:v>
                </c:pt>
                <c:pt idx="24">
                  <c:v>125</c:v>
                </c:pt>
                <c:pt idx="25">
                  <c:v>130</c:v>
                </c:pt>
                <c:pt idx="26">
                  <c:v>135</c:v>
                </c:pt>
                <c:pt idx="27">
                  <c:v>140</c:v>
                </c:pt>
                <c:pt idx="28">
                  <c:v>145</c:v>
                </c:pt>
                <c:pt idx="29">
                  <c:v>150</c:v>
                </c:pt>
                <c:pt idx="30">
                  <c:v>155</c:v>
                </c:pt>
                <c:pt idx="31">
                  <c:v>160</c:v>
                </c:pt>
                <c:pt idx="32">
                  <c:v>165</c:v>
                </c:pt>
                <c:pt idx="33">
                  <c:v>170</c:v>
                </c:pt>
                <c:pt idx="34">
                  <c:v>175</c:v>
                </c:pt>
                <c:pt idx="35">
                  <c:v>180</c:v>
                </c:pt>
                <c:pt idx="36">
                  <c:v>185</c:v>
                </c:pt>
                <c:pt idx="37">
                  <c:v>190</c:v>
                </c:pt>
                <c:pt idx="38">
                  <c:v>195</c:v>
                </c:pt>
                <c:pt idx="39">
                  <c:v>200</c:v>
                </c:pt>
                <c:pt idx="40">
                  <c:v>205</c:v>
                </c:pt>
                <c:pt idx="41">
                  <c:v>210</c:v>
                </c:pt>
                <c:pt idx="42">
                  <c:v>215</c:v>
                </c:pt>
                <c:pt idx="43">
                  <c:v>220</c:v>
                </c:pt>
                <c:pt idx="44">
                  <c:v>225</c:v>
                </c:pt>
                <c:pt idx="45">
                  <c:v>230</c:v>
                </c:pt>
                <c:pt idx="46">
                  <c:v>235</c:v>
                </c:pt>
                <c:pt idx="47">
                  <c:v>240</c:v>
                </c:pt>
                <c:pt idx="48">
                  <c:v>245</c:v>
                </c:pt>
                <c:pt idx="49">
                  <c:v>250</c:v>
                </c:pt>
                <c:pt idx="50">
                  <c:v>255</c:v>
                </c:pt>
                <c:pt idx="51">
                  <c:v>260</c:v>
                </c:pt>
                <c:pt idx="52">
                  <c:v>265</c:v>
                </c:pt>
                <c:pt idx="53">
                  <c:v>270</c:v>
                </c:pt>
                <c:pt idx="54">
                  <c:v>275</c:v>
                </c:pt>
                <c:pt idx="55">
                  <c:v>280</c:v>
                </c:pt>
                <c:pt idx="56">
                  <c:v>285</c:v>
                </c:pt>
                <c:pt idx="57">
                  <c:v>290</c:v>
                </c:pt>
                <c:pt idx="58">
                  <c:v>295</c:v>
                </c:pt>
                <c:pt idx="59">
                  <c:v>300</c:v>
                </c:pt>
              </c:numCache>
            </c:numRef>
          </c:xVal>
          <c:yVal>
            <c:numRef>
              <c:f>'wg24'!$G$2:$G$61</c:f>
              <c:numCache>
                <c:formatCode>General</c:formatCode>
                <c:ptCount val="60"/>
                <c:pt idx="30">
                  <c:v>87.36</c:v>
                </c:pt>
                <c:pt idx="31">
                  <c:v>88.32</c:v>
                </c:pt>
                <c:pt idx="32">
                  <c:v>88.93</c:v>
                </c:pt>
                <c:pt idx="33">
                  <c:v>89.22</c:v>
                </c:pt>
                <c:pt idx="34">
                  <c:v>89.42</c:v>
                </c:pt>
                <c:pt idx="35">
                  <c:v>89.74</c:v>
                </c:pt>
                <c:pt idx="36">
                  <c:v>89.64</c:v>
                </c:pt>
                <c:pt idx="37">
                  <c:v>89.7</c:v>
                </c:pt>
                <c:pt idx="38">
                  <c:v>89.88</c:v>
                </c:pt>
                <c:pt idx="39">
                  <c:v>89.89</c:v>
                </c:pt>
                <c:pt idx="40">
                  <c:v>89.96</c:v>
                </c:pt>
                <c:pt idx="41">
                  <c:v>90.11</c:v>
                </c:pt>
                <c:pt idx="42">
                  <c:v>90.11</c:v>
                </c:pt>
                <c:pt idx="43">
                  <c:v>90.13</c:v>
                </c:pt>
                <c:pt idx="44">
                  <c:v>90.18</c:v>
                </c:pt>
                <c:pt idx="45">
                  <c:v>90.29</c:v>
                </c:pt>
                <c:pt idx="46">
                  <c:v>90.29</c:v>
                </c:pt>
                <c:pt idx="47">
                  <c:v>90.22</c:v>
                </c:pt>
                <c:pt idx="48">
                  <c:v>90.36</c:v>
                </c:pt>
                <c:pt idx="49">
                  <c:v>90.28</c:v>
                </c:pt>
                <c:pt idx="50">
                  <c:v>90.32</c:v>
                </c:pt>
                <c:pt idx="51">
                  <c:v>90.34</c:v>
                </c:pt>
                <c:pt idx="52">
                  <c:v>90.31</c:v>
                </c:pt>
                <c:pt idx="53">
                  <c:v>90.34</c:v>
                </c:pt>
                <c:pt idx="54">
                  <c:v>90.4</c:v>
                </c:pt>
                <c:pt idx="55">
                  <c:v>90.33</c:v>
                </c:pt>
                <c:pt idx="56">
                  <c:v>90.35</c:v>
                </c:pt>
                <c:pt idx="57">
                  <c:v>90.27</c:v>
                </c:pt>
                <c:pt idx="58">
                  <c:v>90.38</c:v>
                </c:pt>
                <c:pt idx="59">
                  <c:v>90.27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D5FD-4817-AD7B-AFABC1EFC6FD}"/>
            </c:ext>
          </c:extLst>
        </c:ser>
        <c:ser>
          <c:idx val="6"/>
          <c:order val="6"/>
          <c:tx>
            <c:strRef>
              <c:f>'wg24'!$H$1</c:f>
              <c:strCache>
                <c:ptCount val="1"/>
                <c:pt idx="0">
                  <c:v>p180</c:v>
                </c:pt>
              </c:strCache>
            </c:strRef>
          </c:tx>
          <c:spPr>
            <a:ln w="63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2"/>
            <c:spPr>
              <a:solidFill>
                <a:schemeClr val="accent1">
                  <a:lumMod val="60000"/>
                </a:schemeClr>
              </a:solidFill>
              <a:ln w="9525">
                <a:noFill/>
              </a:ln>
              <a:effectLst/>
            </c:spPr>
          </c:marker>
          <c:xVal>
            <c:numRef>
              <c:f>'wg24'!$A$2:$A$61</c:f>
              <c:numCache>
                <c:formatCode>General</c:formatCode>
                <c:ptCount val="60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  <c:pt idx="8">
                  <c:v>45</c:v>
                </c:pt>
                <c:pt idx="9">
                  <c:v>50</c:v>
                </c:pt>
                <c:pt idx="10">
                  <c:v>55</c:v>
                </c:pt>
                <c:pt idx="11">
                  <c:v>60</c:v>
                </c:pt>
                <c:pt idx="12">
                  <c:v>65</c:v>
                </c:pt>
                <c:pt idx="13">
                  <c:v>70</c:v>
                </c:pt>
                <c:pt idx="14">
                  <c:v>75</c:v>
                </c:pt>
                <c:pt idx="15">
                  <c:v>80</c:v>
                </c:pt>
                <c:pt idx="16">
                  <c:v>85</c:v>
                </c:pt>
                <c:pt idx="17">
                  <c:v>90</c:v>
                </c:pt>
                <c:pt idx="18">
                  <c:v>95</c:v>
                </c:pt>
                <c:pt idx="19">
                  <c:v>100</c:v>
                </c:pt>
                <c:pt idx="20">
                  <c:v>105</c:v>
                </c:pt>
                <c:pt idx="21">
                  <c:v>110</c:v>
                </c:pt>
                <c:pt idx="22">
                  <c:v>115</c:v>
                </c:pt>
                <c:pt idx="23">
                  <c:v>120</c:v>
                </c:pt>
                <c:pt idx="24">
                  <c:v>125</c:v>
                </c:pt>
                <c:pt idx="25">
                  <c:v>130</c:v>
                </c:pt>
                <c:pt idx="26">
                  <c:v>135</c:v>
                </c:pt>
                <c:pt idx="27">
                  <c:v>140</c:v>
                </c:pt>
                <c:pt idx="28">
                  <c:v>145</c:v>
                </c:pt>
                <c:pt idx="29">
                  <c:v>150</c:v>
                </c:pt>
                <c:pt idx="30">
                  <c:v>155</c:v>
                </c:pt>
                <c:pt idx="31">
                  <c:v>160</c:v>
                </c:pt>
                <c:pt idx="32">
                  <c:v>165</c:v>
                </c:pt>
                <c:pt idx="33">
                  <c:v>170</c:v>
                </c:pt>
                <c:pt idx="34">
                  <c:v>175</c:v>
                </c:pt>
                <c:pt idx="35">
                  <c:v>180</c:v>
                </c:pt>
                <c:pt idx="36">
                  <c:v>185</c:v>
                </c:pt>
                <c:pt idx="37">
                  <c:v>190</c:v>
                </c:pt>
                <c:pt idx="38">
                  <c:v>195</c:v>
                </c:pt>
                <c:pt idx="39">
                  <c:v>200</c:v>
                </c:pt>
                <c:pt idx="40">
                  <c:v>205</c:v>
                </c:pt>
                <c:pt idx="41">
                  <c:v>210</c:v>
                </c:pt>
                <c:pt idx="42">
                  <c:v>215</c:v>
                </c:pt>
                <c:pt idx="43">
                  <c:v>220</c:v>
                </c:pt>
                <c:pt idx="44">
                  <c:v>225</c:v>
                </c:pt>
                <c:pt idx="45">
                  <c:v>230</c:v>
                </c:pt>
                <c:pt idx="46">
                  <c:v>235</c:v>
                </c:pt>
                <c:pt idx="47">
                  <c:v>240</c:v>
                </c:pt>
                <c:pt idx="48">
                  <c:v>245</c:v>
                </c:pt>
                <c:pt idx="49">
                  <c:v>250</c:v>
                </c:pt>
                <c:pt idx="50">
                  <c:v>255</c:v>
                </c:pt>
                <c:pt idx="51">
                  <c:v>260</c:v>
                </c:pt>
                <c:pt idx="52">
                  <c:v>265</c:v>
                </c:pt>
                <c:pt idx="53">
                  <c:v>270</c:v>
                </c:pt>
                <c:pt idx="54">
                  <c:v>275</c:v>
                </c:pt>
                <c:pt idx="55">
                  <c:v>280</c:v>
                </c:pt>
                <c:pt idx="56">
                  <c:v>285</c:v>
                </c:pt>
                <c:pt idx="57">
                  <c:v>290</c:v>
                </c:pt>
                <c:pt idx="58">
                  <c:v>295</c:v>
                </c:pt>
                <c:pt idx="59">
                  <c:v>300</c:v>
                </c:pt>
              </c:numCache>
            </c:numRef>
          </c:xVal>
          <c:yVal>
            <c:numRef>
              <c:f>'wg24'!$H$2:$H$61</c:f>
              <c:numCache>
                <c:formatCode>General</c:formatCode>
                <c:ptCount val="60"/>
                <c:pt idx="36">
                  <c:v>87.84</c:v>
                </c:pt>
                <c:pt idx="37">
                  <c:v>88.56</c:v>
                </c:pt>
                <c:pt idx="38">
                  <c:v>89.11</c:v>
                </c:pt>
                <c:pt idx="39">
                  <c:v>89.35</c:v>
                </c:pt>
                <c:pt idx="40">
                  <c:v>89.44</c:v>
                </c:pt>
                <c:pt idx="41">
                  <c:v>89.66</c:v>
                </c:pt>
                <c:pt idx="42">
                  <c:v>89.59</c:v>
                </c:pt>
                <c:pt idx="43">
                  <c:v>89.63</c:v>
                </c:pt>
                <c:pt idx="44">
                  <c:v>89.77</c:v>
                </c:pt>
                <c:pt idx="45">
                  <c:v>89.84</c:v>
                </c:pt>
                <c:pt idx="46">
                  <c:v>89.9</c:v>
                </c:pt>
                <c:pt idx="47">
                  <c:v>89.95</c:v>
                </c:pt>
                <c:pt idx="48">
                  <c:v>89.97</c:v>
                </c:pt>
                <c:pt idx="49">
                  <c:v>89.88</c:v>
                </c:pt>
                <c:pt idx="50">
                  <c:v>89.95</c:v>
                </c:pt>
                <c:pt idx="51">
                  <c:v>89.9</c:v>
                </c:pt>
                <c:pt idx="52">
                  <c:v>89.93</c:v>
                </c:pt>
                <c:pt idx="53">
                  <c:v>89.92</c:v>
                </c:pt>
                <c:pt idx="54">
                  <c:v>90</c:v>
                </c:pt>
                <c:pt idx="55">
                  <c:v>89.99</c:v>
                </c:pt>
                <c:pt idx="56">
                  <c:v>90</c:v>
                </c:pt>
                <c:pt idx="57">
                  <c:v>90.02</c:v>
                </c:pt>
                <c:pt idx="58">
                  <c:v>89.99</c:v>
                </c:pt>
                <c:pt idx="59">
                  <c:v>89.94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D5FD-4817-AD7B-AFABC1EFC6FD}"/>
            </c:ext>
          </c:extLst>
        </c:ser>
        <c:ser>
          <c:idx val="7"/>
          <c:order val="7"/>
          <c:tx>
            <c:strRef>
              <c:f>'wg24'!$I$1</c:f>
              <c:strCache>
                <c:ptCount val="1"/>
                <c:pt idx="0">
                  <c:v>p210</c:v>
                </c:pt>
              </c:strCache>
            </c:strRef>
          </c:tx>
          <c:spPr>
            <a:ln w="6350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2"/>
            <c:spPr>
              <a:solidFill>
                <a:schemeClr val="accent2">
                  <a:lumMod val="60000"/>
                </a:schemeClr>
              </a:solidFill>
              <a:ln w="9525">
                <a:noFill/>
              </a:ln>
              <a:effectLst/>
            </c:spPr>
          </c:marker>
          <c:xVal>
            <c:numRef>
              <c:f>'wg24'!$A$2:$A$61</c:f>
              <c:numCache>
                <c:formatCode>General</c:formatCode>
                <c:ptCount val="60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  <c:pt idx="8">
                  <c:v>45</c:v>
                </c:pt>
                <c:pt idx="9">
                  <c:v>50</c:v>
                </c:pt>
                <c:pt idx="10">
                  <c:v>55</c:v>
                </c:pt>
                <c:pt idx="11">
                  <c:v>60</c:v>
                </c:pt>
                <c:pt idx="12">
                  <c:v>65</c:v>
                </c:pt>
                <c:pt idx="13">
                  <c:v>70</c:v>
                </c:pt>
                <c:pt idx="14">
                  <c:v>75</c:v>
                </c:pt>
                <c:pt idx="15">
                  <c:v>80</c:v>
                </c:pt>
                <c:pt idx="16">
                  <c:v>85</c:v>
                </c:pt>
                <c:pt idx="17">
                  <c:v>90</c:v>
                </c:pt>
                <c:pt idx="18">
                  <c:v>95</c:v>
                </c:pt>
                <c:pt idx="19">
                  <c:v>100</c:v>
                </c:pt>
                <c:pt idx="20">
                  <c:v>105</c:v>
                </c:pt>
                <c:pt idx="21">
                  <c:v>110</c:v>
                </c:pt>
                <c:pt idx="22">
                  <c:v>115</c:v>
                </c:pt>
                <c:pt idx="23">
                  <c:v>120</c:v>
                </c:pt>
                <c:pt idx="24">
                  <c:v>125</c:v>
                </c:pt>
                <c:pt idx="25">
                  <c:v>130</c:v>
                </c:pt>
                <c:pt idx="26">
                  <c:v>135</c:v>
                </c:pt>
                <c:pt idx="27">
                  <c:v>140</c:v>
                </c:pt>
                <c:pt idx="28">
                  <c:v>145</c:v>
                </c:pt>
                <c:pt idx="29">
                  <c:v>150</c:v>
                </c:pt>
                <c:pt idx="30">
                  <c:v>155</c:v>
                </c:pt>
                <c:pt idx="31">
                  <c:v>160</c:v>
                </c:pt>
                <c:pt idx="32">
                  <c:v>165</c:v>
                </c:pt>
                <c:pt idx="33">
                  <c:v>170</c:v>
                </c:pt>
                <c:pt idx="34">
                  <c:v>175</c:v>
                </c:pt>
                <c:pt idx="35">
                  <c:v>180</c:v>
                </c:pt>
                <c:pt idx="36">
                  <c:v>185</c:v>
                </c:pt>
                <c:pt idx="37">
                  <c:v>190</c:v>
                </c:pt>
                <c:pt idx="38">
                  <c:v>195</c:v>
                </c:pt>
                <c:pt idx="39">
                  <c:v>200</c:v>
                </c:pt>
                <c:pt idx="40">
                  <c:v>205</c:v>
                </c:pt>
                <c:pt idx="41">
                  <c:v>210</c:v>
                </c:pt>
                <c:pt idx="42">
                  <c:v>215</c:v>
                </c:pt>
                <c:pt idx="43">
                  <c:v>220</c:v>
                </c:pt>
                <c:pt idx="44">
                  <c:v>225</c:v>
                </c:pt>
                <c:pt idx="45">
                  <c:v>230</c:v>
                </c:pt>
                <c:pt idx="46">
                  <c:v>235</c:v>
                </c:pt>
                <c:pt idx="47">
                  <c:v>240</c:v>
                </c:pt>
                <c:pt idx="48">
                  <c:v>245</c:v>
                </c:pt>
                <c:pt idx="49">
                  <c:v>250</c:v>
                </c:pt>
                <c:pt idx="50">
                  <c:v>255</c:v>
                </c:pt>
                <c:pt idx="51">
                  <c:v>260</c:v>
                </c:pt>
                <c:pt idx="52">
                  <c:v>265</c:v>
                </c:pt>
                <c:pt idx="53">
                  <c:v>270</c:v>
                </c:pt>
                <c:pt idx="54">
                  <c:v>275</c:v>
                </c:pt>
                <c:pt idx="55">
                  <c:v>280</c:v>
                </c:pt>
                <c:pt idx="56">
                  <c:v>285</c:v>
                </c:pt>
                <c:pt idx="57">
                  <c:v>290</c:v>
                </c:pt>
                <c:pt idx="58">
                  <c:v>295</c:v>
                </c:pt>
                <c:pt idx="59">
                  <c:v>300</c:v>
                </c:pt>
              </c:numCache>
            </c:numRef>
          </c:xVal>
          <c:yVal>
            <c:numRef>
              <c:f>'wg24'!$I$2:$I$61</c:f>
              <c:numCache>
                <c:formatCode>General</c:formatCode>
                <c:ptCount val="60"/>
                <c:pt idx="42">
                  <c:v>88.12</c:v>
                </c:pt>
                <c:pt idx="43">
                  <c:v>88.18</c:v>
                </c:pt>
                <c:pt idx="44">
                  <c:v>88.28</c:v>
                </c:pt>
                <c:pt idx="45">
                  <c:v>88.6</c:v>
                </c:pt>
                <c:pt idx="46">
                  <c:v>88.7</c:v>
                </c:pt>
                <c:pt idx="47">
                  <c:v>89.06</c:v>
                </c:pt>
                <c:pt idx="48">
                  <c:v>89.1</c:v>
                </c:pt>
                <c:pt idx="49">
                  <c:v>89.12</c:v>
                </c:pt>
                <c:pt idx="50">
                  <c:v>89.2</c:v>
                </c:pt>
                <c:pt idx="51">
                  <c:v>89.15</c:v>
                </c:pt>
                <c:pt idx="52">
                  <c:v>89.21</c:v>
                </c:pt>
                <c:pt idx="53">
                  <c:v>89.24</c:v>
                </c:pt>
                <c:pt idx="54">
                  <c:v>89.25</c:v>
                </c:pt>
                <c:pt idx="55">
                  <c:v>89.34</c:v>
                </c:pt>
                <c:pt idx="56">
                  <c:v>89.32</c:v>
                </c:pt>
                <c:pt idx="57">
                  <c:v>89.29</c:v>
                </c:pt>
                <c:pt idx="58">
                  <c:v>89.37</c:v>
                </c:pt>
                <c:pt idx="59">
                  <c:v>89.42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D5FD-4817-AD7B-AFABC1EFC6FD}"/>
            </c:ext>
          </c:extLst>
        </c:ser>
        <c:ser>
          <c:idx val="8"/>
          <c:order val="8"/>
          <c:tx>
            <c:strRef>
              <c:f>'wg24'!$J$1</c:f>
              <c:strCache>
                <c:ptCount val="1"/>
                <c:pt idx="0">
                  <c:v>p240</c:v>
                </c:pt>
              </c:strCache>
            </c:strRef>
          </c:tx>
          <c:spPr>
            <a:ln w="6350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2"/>
            <c:spPr>
              <a:solidFill>
                <a:schemeClr val="accent3">
                  <a:lumMod val="60000"/>
                </a:schemeClr>
              </a:solidFill>
              <a:ln w="9525">
                <a:noFill/>
              </a:ln>
              <a:effectLst/>
            </c:spPr>
          </c:marker>
          <c:xVal>
            <c:numRef>
              <c:f>'wg24'!$A$2:$A$61</c:f>
              <c:numCache>
                <c:formatCode>General</c:formatCode>
                <c:ptCount val="60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  <c:pt idx="8">
                  <c:v>45</c:v>
                </c:pt>
                <c:pt idx="9">
                  <c:v>50</c:v>
                </c:pt>
                <c:pt idx="10">
                  <c:v>55</c:v>
                </c:pt>
                <c:pt idx="11">
                  <c:v>60</c:v>
                </c:pt>
                <c:pt idx="12">
                  <c:v>65</c:v>
                </c:pt>
                <c:pt idx="13">
                  <c:v>70</c:v>
                </c:pt>
                <c:pt idx="14">
                  <c:v>75</c:v>
                </c:pt>
                <c:pt idx="15">
                  <c:v>80</c:v>
                </c:pt>
                <c:pt idx="16">
                  <c:v>85</c:v>
                </c:pt>
                <c:pt idx="17">
                  <c:v>90</c:v>
                </c:pt>
                <c:pt idx="18">
                  <c:v>95</c:v>
                </c:pt>
                <c:pt idx="19">
                  <c:v>100</c:v>
                </c:pt>
                <c:pt idx="20">
                  <c:v>105</c:v>
                </c:pt>
                <c:pt idx="21">
                  <c:v>110</c:v>
                </c:pt>
                <c:pt idx="22">
                  <c:v>115</c:v>
                </c:pt>
                <c:pt idx="23">
                  <c:v>120</c:v>
                </c:pt>
                <c:pt idx="24">
                  <c:v>125</c:v>
                </c:pt>
                <c:pt idx="25">
                  <c:v>130</c:v>
                </c:pt>
                <c:pt idx="26">
                  <c:v>135</c:v>
                </c:pt>
                <c:pt idx="27">
                  <c:v>140</c:v>
                </c:pt>
                <c:pt idx="28">
                  <c:v>145</c:v>
                </c:pt>
                <c:pt idx="29">
                  <c:v>150</c:v>
                </c:pt>
                <c:pt idx="30">
                  <c:v>155</c:v>
                </c:pt>
                <c:pt idx="31">
                  <c:v>160</c:v>
                </c:pt>
                <c:pt idx="32">
                  <c:v>165</c:v>
                </c:pt>
                <c:pt idx="33">
                  <c:v>170</c:v>
                </c:pt>
                <c:pt idx="34">
                  <c:v>175</c:v>
                </c:pt>
                <c:pt idx="35">
                  <c:v>180</c:v>
                </c:pt>
                <c:pt idx="36">
                  <c:v>185</c:v>
                </c:pt>
                <c:pt idx="37">
                  <c:v>190</c:v>
                </c:pt>
                <c:pt idx="38">
                  <c:v>195</c:v>
                </c:pt>
                <c:pt idx="39">
                  <c:v>200</c:v>
                </c:pt>
                <c:pt idx="40">
                  <c:v>205</c:v>
                </c:pt>
                <c:pt idx="41">
                  <c:v>210</c:v>
                </c:pt>
                <c:pt idx="42">
                  <c:v>215</c:v>
                </c:pt>
                <c:pt idx="43">
                  <c:v>220</c:v>
                </c:pt>
                <c:pt idx="44">
                  <c:v>225</c:v>
                </c:pt>
                <c:pt idx="45">
                  <c:v>230</c:v>
                </c:pt>
                <c:pt idx="46">
                  <c:v>235</c:v>
                </c:pt>
                <c:pt idx="47">
                  <c:v>240</c:v>
                </c:pt>
                <c:pt idx="48">
                  <c:v>245</c:v>
                </c:pt>
                <c:pt idx="49">
                  <c:v>250</c:v>
                </c:pt>
                <c:pt idx="50">
                  <c:v>255</c:v>
                </c:pt>
                <c:pt idx="51">
                  <c:v>260</c:v>
                </c:pt>
                <c:pt idx="52">
                  <c:v>265</c:v>
                </c:pt>
                <c:pt idx="53">
                  <c:v>270</c:v>
                </c:pt>
                <c:pt idx="54">
                  <c:v>275</c:v>
                </c:pt>
                <c:pt idx="55">
                  <c:v>280</c:v>
                </c:pt>
                <c:pt idx="56">
                  <c:v>285</c:v>
                </c:pt>
                <c:pt idx="57">
                  <c:v>290</c:v>
                </c:pt>
                <c:pt idx="58">
                  <c:v>295</c:v>
                </c:pt>
                <c:pt idx="59">
                  <c:v>300</c:v>
                </c:pt>
              </c:numCache>
            </c:numRef>
          </c:xVal>
          <c:yVal>
            <c:numRef>
              <c:f>'wg24'!$J$2:$J$61</c:f>
              <c:numCache>
                <c:formatCode>General</c:formatCode>
                <c:ptCount val="60"/>
                <c:pt idx="48">
                  <c:v>87.56</c:v>
                </c:pt>
                <c:pt idx="49">
                  <c:v>87.51</c:v>
                </c:pt>
                <c:pt idx="50">
                  <c:v>87.38</c:v>
                </c:pt>
                <c:pt idx="51">
                  <c:v>87.37</c:v>
                </c:pt>
                <c:pt idx="52">
                  <c:v>87.58</c:v>
                </c:pt>
                <c:pt idx="53">
                  <c:v>87.5</c:v>
                </c:pt>
                <c:pt idx="54">
                  <c:v>87.54</c:v>
                </c:pt>
                <c:pt idx="55">
                  <c:v>87.51</c:v>
                </c:pt>
                <c:pt idx="56">
                  <c:v>87.5</c:v>
                </c:pt>
                <c:pt idx="57">
                  <c:v>87.52</c:v>
                </c:pt>
                <c:pt idx="58">
                  <c:v>87.46</c:v>
                </c:pt>
                <c:pt idx="59">
                  <c:v>87.53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8-D5FD-4817-AD7B-AFABC1EFC6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32708511"/>
        <c:axId val="1932709343"/>
      </c:scatterChart>
      <c:valAx>
        <c:axId val="1932708511"/>
        <c:scaling>
          <c:orientation val="minMax"/>
          <c:max val="3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epoch</a:t>
                </a:r>
                <a:endParaRPr lang="zh-CN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932709343"/>
        <c:crosses val="autoZero"/>
        <c:crossBetween val="midCat"/>
      </c:valAx>
      <c:valAx>
        <c:axId val="1932709343"/>
        <c:scaling>
          <c:orientation val="minMax"/>
          <c:max val="95"/>
          <c:min val="7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Top-1 Accuracy (%)</a:t>
                </a:r>
                <a:endParaRPr lang="zh-CN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932708511"/>
        <c:crosses val="autoZero"/>
        <c:crossBetween val="midCat"/>
        <c:majorUnit val="5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600">
          <a:solidFill>
            <a:schemeClr val="tx1"/>
          </a:solidFill>
        </a:defRPr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'wg16'!$B$1</c:f>
              <c:strCache>
                <c:ptCount val="1"/>
                <c:pt idx="0">
                  <c:v>baseline</c:v>
                </c:pt>
              </c:strCache>
            </c:strRef>
          </c:tx>
          <c:spPr>
            <a:ln w="63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2"/>
            <c:spPr>
              <a:solidFill>
                <a:schemeClr val="accent1"/>
              </a:solidFill>
              <a:ln w="9525">
                <a:noFill/>
              </a:ln>
              <a:effectLst/>
            </c:spPr>
          </c:marker>
          <c:xVal>
            <c:numRef>
              <c:f>'wg16'!$A$2:$A$61</c:f>
              <c:numCache>
                <c:formatCode>General</c:formatCode>
                <c:ptCount val="60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  <c:pt idx="8">
                  <c:v>45</c:v>
                </c:pt>
                <c:pt idx="9">
                  <c:v>50</c:v>
                </c:pt>
                <c:pt idx="10">
                  <c:v>55</c:v>
                </c:pt>
                <c:pt idx="11">
                  <c:v>60</c:v>
                </c:pt>
                <c:pt idx="12">
                  <c:v>65</c:v>
                </c:pt>
                <c:pt idx="13">
                  <c:v>70</c:v>
                </c:pt>
                <c:pt idx="14">
                  <c:v>75</c:v>
                </c:pt>
                <c:pt idx="15">
                  <c:v>80</c:v>
                </c:pt>
                <c:pt idx="16">
                  <c:v>85</c:v>
                </c:pt>
                <c:pt idx="17">
                  <c:v>90</c:v>
                </c:pt>
                <c:pt idx="18">
                  <c:v>95</c:v>
                </c:pt>
                <c:pt idx="19">
                  <c:v>100</c:v>
                </c:pt>
                <c:pt idx="20">
                  <c:v>105</c:v>
                </c:pt>
                <c:pt idx="21">
                  <c:v>110</c:v>
                </c:pt>
                <c:pt idx="22">
                  <c:v>115</c:v>
                </c:pt>
                <c:pt idx="23">
                  <c:v>120</c:v>
                </c:pt>
                <c:pt idx="24">
                  <c:v>125</c:v>
                </c:pt>
                <c:pt idx="25">
                  <c:v>130</c:v>
                </c:pt>
                <c:pt idx="26">
                  <c:v>135</c:v>
                </c:pt>
                <c:pt idx="27">
                  <c:v>140</c:v>
                </c:pt>
                <c:pt idx="28">
                  <c:v>145</c:v>
                </c:pt>
                <c:pt idx="29">
                  <c:v>150</c:v>
                </c:pt>
                <c:pt idx="30">
                  <c:v>155</c:v>
                </c:pt>
                <c:pt idx="31">
                  <c:v>160</c:v>
                </c:pt>
                <c:pt idx="32">
                  <c:v>165</c:v>
                </c:pt>
                <c:pt idx="33">
                  <c:v>170</c:v>
                </c:pt>
                <c:pt idx="34">
                  <c:v>175</c:v>
                </c:pt>
                <c:pt idx="35">
                  <c:v>180</c:v>
                </c:pt>
                <c:pt idx="36">
                  <c:v>185</c:v>
                </c:pt>
                <c:pt idx="37">
                  <c:v>190</c:v>
                </c:pt>
                <c:pt idx="38">
                  <c:v>195</c:v>
                </c:pt>
                <c:pt idx="39">
                  <c:v>200</c:v>
                </c:pt>
                <c:pt idx="40">
                  <c:v>205</c:v>
                </c:pt>
                <c:pt idx="41">
                  <c:v>210</c:v>
                </c:pt>
                <c:pt idx="42">
                  <c:v>215</c:v>
                </c:pt>
                <c:pt idx="43">
                  <c:v>220</c:v>
                </c:pt>
                <c:pt idx="44">
                  <c:v>225</c:v>
                </c:pt>
                <c:pt idx="45">
                  <c:v>230</c:v>
                </c:pt>
                <c:pt idx="46">
                  <c:v>235</c:v>
                </c:pt>
                <c:pt idx="47">
                  <c:v>240</c:v>
                </c:pt>
                <c:pt idx="48">
                  <c:v>245</c:v>
                </c:pt>
                <c:pt idx="49">
                  <c:v>250</c:v>
                </c:pt>
                <c:pt idx="50">
                  <c:v>255</c:v>
                </c:pt>
                <c:pt idx="51">
                  <c:v>260</c:v>
                </c:pt>
                <c:pt idx="52">
                  <c:v>265</c:v>
                </c:pt>
                <c:pt idx="53">
                  <c:v>270</c:v>
                </c:pt>
                <c:pt idx="54">
                  <c:v>275</c:v>
                </c:pt>
                <c:pt idx="55">
                  <c:v>280</c:v>
                </c:pt>
                <c:pt idx="56">
                  <c:v>285</c:v>
                </c:pt>
                <c:pt idx="57">
                  <c:v>290</c:v>
                </c:pt>
                <c:pt idx="58">
                  <c:v>295</c:v>
                </c:pt>
                <c:pt idx="59">
                  <c:v>300</c:v>
                </c:pt>
              </c:numCache>
            </c:numRef>
          </c:xVal>
          <c:yVal>
            <c:numRef>
              <c:f>'wg16'!$B$2:$B$61</c:f>
              <c:numCache>
                <c:formatCode>General</c:formatCode>
                <c:ptCount val="60"/>
                <c:pt idx="0">
                  <c:v>60.45</c:v>
                </c:pt>
                <c:pt idx="1">
                  <c:v>69.930000000000007</c:v>
                </c:pt>
                <c:pt idx="2">
                  <c:v>77.08</c:v>
                </c:pt>
                <c:pt idx="3">
                  <c:v>75.900000000000006</c:v>
                </c:pt>
                <c:pt idx="4">
                  <c:v>80.39</c:v>
                </c:pt>
                <c:pt idx="5">
                  <c:v>80.67</c:v>
                </c:pt>
                <c:pt idx="6">
                  <c:v>84.4</c:v>
                </c:pt>
                <c:pt idx="7">
                  <c:v>84.72</c:v>
                </c:pt>
                <c:pt idx="8">
                  <c:v>85.25</c:v>
                </c:pt>
                <c:pt idx="9">
                  <c:v>84.71</c:v>
                </c:pt>
                <c:pt idx="10">
                  <c:v>84.07</c:v>
                </c:pt>
                <c:pt idx="11">
                  <c:v>85.34</c:v>
                </c:pt>
                <c:pt idx="12">
                  <c:v>88.56</c:v>
                </c:pt>
                <c:pt idx="13">
                  <c:v>87.99</c:v>
                </c:pt>
                <c:pt idx="14">
                  <c:v>88.68</c:v>
                </c:pt>
                <c:pt idx="15">
                  <c:v>87.38</c:v>
                </c:pt>
                <c:pt idx="16">
                  <c:v>87.96</c:v>
                </c:pt>
                <c:pt idx="17">
                  <c:v>87.94</c:v>
                </c:pt>
                <c:pt idx="18">
                  <c:v>89.4</c:v>
                </c:pt>
                <c:pt idx="19">
                  <c:v>89.32</c:v>
                </c:pt>
                <c:pt idx="20">
                  <c:v>89.42</c:v>
                </c:pt>
                <c:pt idx="21">
                  <c:v>89.44</c:v>
                </c:pt>
                <c:pt idx="22">
                  <c:v>89.67</c:v>
                </c:pt>
                <c:pt idx="23">
                  <c:v>89.29</c:v>
                </c:pt>
                <c:pt idx="24">
                  <c:v>90.41</c:v>
                </c:pt>
                <c:pt idx="25">
                  <c:v>90.19</c:v>
                </c:pt>
                <c:pt idx="26">
                  <c:v>90.36</c:v>
                </c:pt>
                <c:pt idx="27">
                  <c:v>90.52</c:v>
                </c:pt>
                <c:pt idx="28">
                  <c:v>88.41</c:v>
                </c:pt>
                <c:pt idx="29">
                  <c:v>89.95</c:v>
                </c:pt>
                <c:pt idx="30">
                  <c:v>89.75</c:v>
                </c:pt>
                <c:pt idx="31">
                  <c:v>90.31</c:v>
                </c:pt>
                <c:pt idx="32">
                  <c:v>89.88</c:v>
                </c:pt>
                <c:pt idx="33">
                  <c:v>90.32</c:v>
                </c:pt>
                <c:pt idx="34">
                  <c:v>89.55</c:v>
                </c:pt>
                <c:pt idx="35">
                  <c:v>89.88</c:v>
                </c:pt>
                <c:pt idx="36">
                  <c:v>90.47</c:v>
                </c:pt>
                <c:pt idx="37">
                  <c:v>90.29</c:v>
                </c:pt>
                <c:pt idx="38">
                  <c:v>90.07</c:v>
                </c:pt>
                <c:pt idx="39">
                  <c:v>90.45</c:v>
                </c:pt>
                <c:pt idx="40">
                  <c:v>90.43</c:v>
                </c:pt>
                <c:pt idx="41">
                  <c:v>90.23</c:v>
                </c:pt>
                <c:pt idx="42">
                  <c:v>89.95</c:v>
                </c:pt>
                <c:pt idx="43">
                  <c:v>90.55</c:v>
                </c:pt>
                <c:pt idx="44">
                  <c:v>90.61</c:v>
                </c:pt>
                <c:pt idx="45">
                  <c:v>90.5</c:v>
                </c:pt>
                <c:pt idx="46">
                  <c:v>90.79</c:v>
                </c:pt>
                <c:pt idx="47">
                  <c:v>90.62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74E4-408C-A7C0-C799A75F1F10}"/>
            </c:ext>
          </c:extLst>
        </c:ser>
        <c:ser>
          <c:idx val="1"/>
          <c:order val="1"/>
          <c:tx>
            <c:strRef>
              <c:f>'wg16'!$C$1</c:f>
              <c:strCache>
                <c:ptCount val="1"/>
                <c:pt idx="0">
                  <c:v>p30</c:v>
                </c:pt>
              </c:strCache>
            </c:strRef>
          </c:tx>
          <c:spPr>
            <a:ln w="63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2"/>
            <c:spPr>
              <a:solidFill>
                <a:schemeClr val="accent2"/>
              </a:solidFill>
              <a:ln w="9525">
                <a:noFill/>
              </a:ln>
              <a:effectLst/>
            </c:spPr>
          </c:marker>
          <c:xVal>
            <c:numRef>
              <c:f>'wg16'!$A$2:$A$61</c:f>
              <c:numCache>
                <c:formatCode>General</c:formatCode>
                <c:ptCount val="60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  <c:pt idx="8">
                  <c:v>45</c:v>
                </c:pt>
                <c:pt idx="9">
                  <c:v>50</c:v>
                </c:pt>
                <c:pt idx="10">
                  <c:v>55</c:v>
                </c:pt>
                <c:pt idx="11">
                  <c:v>60</c:v>
                </c:pt>
                <c:pt idx="12">
                  <c:v>65</c:v>
                </c:pt>
                <c:pt idx="13">
                  <c:v>70</c:v>
                </c:pt>
                <c:pt idx="14">
                  <c:v>75</c:v>
                </c:pt>
                <c:pt idx="15">
                  <c:v>80</c:v>
                </c:pt>
                <c:pt idx="16">
                  <c:v>85</c:v>
                </c:pt>
                <c:pt idx="17">
                  <c:v>90</c:v>
                </c:pt>
                <c:pt idx="18">
                  <c:v>95</c:v>
                </c:pt>
                <c:pt idx="19">
                  <c:v>100</c:v>
                </c:pt>
                <c:pt idx="20">
                  <c:v>105</c:v>
                </c:pt>
                <c:pt idx="21">
                  <c:v>110</c:v>
                </c:pt>
                <c:pt idx="22">
                  <c:v>115</c:v>
                </c:pt>
                <c:pt idx="23">
                  <c:v>120</c:v>
                </c:pt>
                <c:pt idx="24">
                  <c:v>125</c:v>
                </c:pt>
                <c:pt idx="25">
                  <c:v>130</c:v>
                </c:pt>
                <c:pt idx="26">
                  <c:v>135</c:v>
                </c:pt>
                <c:pt idx="27">
                  <c:v>140</c:v>
                </c:pt>
                <c:pt idx="28">
                  <c:v>145</c:v>
                </c:pt>
                <c:pt idx="29">
                  <c:v>150</c:v>
                </c:pt>
                <c:pt idx="30">
                  <c:v>155</c:v>
                </c:pt>
                <c:pt idx="31">
                  <c:v>160</c:v>
                </c:pt>
                <c:pt idx="32">
                  <c:v>165</c:v>
                </c:pt>
                <c:pt idx="33">
                  <c:v>170</c:v>
                </c:pt>
                <c:pt idx="34">
                  <c:v>175</c:v>
                </c:pt>
                <c:pt idx="35">
                  <c:v>180</c:v>
                </c:pt>
                <c:pt idx="36">
                  <c:v>185</c:v>
                </c:pt>
                <c:pt idx="37">
                  <c:v>190</c:v>
                </c:pt>
                <c:pt idx="38">
                  <c:v>195</c:v>
                </c:pt>
                <c:pt idx="39">
                  <c:v>200</c:v>
                </c:pt>
                <c:pt idx="40">
                  <c:v>205</c:v>
                </c:pt>
                <c:pt idx="41">
                  <c:v>210</c:v>
                </c:pt>
                <c:pt idx="42">
                  <c:v>215</c:v>
                </c:pt>
                <c:pt idx="43">
                  <c:v>220</c:v>
                </c:pt>
                <c:pt idx="44">
                  <c:v>225</c:v>
                </c:pt>
                <c:pt idx="45">
                  <c:v>230</c:v>
                </c:pt>
                <c:pt idx="46">
                  <c:v>235</c:v>
                </c:pt>
                <c:pt idx="47">
                  <c:v>240</c:v>
                </c:pt>
                <c:pt idx="48">
                  <c:v>245</c:v>
                </c:pt>
                <c:pt idx="49">
                  <c:v>250</c:v>
                </c:pt>
                <c:pt idx="50">
                  <c:v>255</c:v>
                </c:pt>
                <c:pt idx="51">
                  <c:v>260</c:v>
                </c:pt>
                <c:pt idx="52">
                  <c:v>265</c:v>
                </c:pt>
                <c:pt idx="53">
                  <c:v>270</c:v>
                </c:pt>
                <c:pt idx="54">
                  <c:v>275</c:v>
                </c:pt>
                <c:pt idx="55">
                  <c:v>280</c:v>
                </c:pt>
                <c:pt idx="56">
                  <c:v>285</c:v>
                </c:pt>
                <c:pt idx="57">
                  <c:v>290</c:v>
                </c:pt>
                <c:pt idx="58">
                  <c:v>295</c:v>
                </c:pt>
                <c:pt idx="59">
                  <c:v>300</c:v>
                </c:pt>
              </c:numCache>
            </c:numRef>
          </c:xVal>
          <c:yVal>
            <c:numRef>
              <c:f>'wg16'!$C$2:$C$61</c:f>
              <c:numCache>
                <c:formatCode>General</c:formatCode>
                <c:ptCount val="60"/>
                <c:pt idx="6">
                  <c:v>86.03</c:v>
                </c:pt>
                <c:pt idx="7">
                  <c:v>86.78</c:v>
                </c:pt>
                <c:pt idx="8">
                  <c:v>87.29</c:v>
                </c:pt>
                <c:pt idx="9">
                  <c:v>87.36</c:v>
                </c:pt>
                <c:pt idx="10">
                  <c:v>87.89</c:v>
                </c:pt>
                <c:pt idx="11">
                  <c:v>87.95</c:v>
                </c:pt>
                <c:pt idx="12">
                  <c:v>88.08</c:v>
                </c:pt>
                <c:pt idx="13">
                  <c:v>88.39</c:v>
                </c:pt>
                <c:pt idx="14">
                  <c:v>88.47</c:v>
                </c:pt>
                <c:pt idx="15">
                  <c:v>88.28</c:v>
                </c:pt>
                <c:pt idx="16">
                  <c:v>88.54</c:v>
                </c:pt>
                <c:pt idx="17">
                  <c:v>88.42</c:v>
                </c:pt>
                <c:pt idx="18">
                  <c:v>88.5</c:v>
                </c:pt>
                <c:pt idx="19">
                  <c:v>88.52</c:v>
                </c:pt>
                <c:pt idx="20">
                  <c:v>88.49</c:v>
                </c:pt>
                <c:pt idx="21">
                  <c:v>88.51</c:v>
                </c:pt>
                <c:pt idx="22">
                  <c:v>88.48</c:v>
                </c:pt>
                <c:pt idx="23">
                  <c:v>88.55</c:v>
                </c:pt>
                <c:pt idx="24">
                  <c:v>88.49</c:v>
                </c:pt>
                <c:pt idx="25">
                  <c:v>88.5</c:v>
                </c:pt>
                <c:pt idx="26">
                  <c:v>88.52</c:v>
                </c:pt>
                <c:pt idx="27">
                  <c:v>88.5</c:v>
                </c:pt>
                <c:pt idx="28">
                  <c:v>88.5</c:v>
                </c:pt>
                <c:pt idx="29">
                  <c:v>88.5</c:v>
                </c:pt>
                <c:pt idx="30">
                  <c:v>88.5</c:v>
                </c:pt>
                <c:pt idx="31">
                  <c:v>88.5</c:v>
                </c:pt>
                <c:pt idx="32">
                  <c:v>88.5</c:v>
                </c:pt>
                <c:pt idx="33">
                  <c:v>88.5</c:v>
                </c:pt>
                <c:pt idx="34">
                  <c:v>88.5</c:v>
                </c:pt>
                <c:pt idx="35">
                  <c:v>88.5</c:v>
                </c:pt>
                <c:pt idx="36">
                  <c:v>88.5</c:v>
                </c:pt>
                <c:pt idx="37">
                  <c:v>88.5</c:v>
                </c:pt>
                <c:pt idx="38">
                  <c:v>88.5</c:v>
                </c:pt>
                <c:pt idx="39">
                  <c:v>88.5</c:v>
                </c:pt>
                <c:pt idx="40">
                  <c:v>88.5</c:v>
                </c:pt>
                <c:pt idx="41">
                  <c:v>88.5</c:v>
                </c:pt>
                <c:pt idx="42">
                  <c:v>88.5</c:v>
                </c:pt>
                <c:pt idx="43">
                  <c:v>88.5</c:v>
                </c:pt>
                <c:pt idx="44">
                  <c:v>88.5</c:v>
                </c:pt>
                <c:pt idx="45">
                  <c:v>88.5</c:v>
                </c:pt>
                <c:pt idx="46">
                  <c:v>88.5</c:v>
                </c:pt>
                <c:pt idx="47">
                  <c:v>88.5</c:v>
                </c:pt>
                <c:pt idx="48">
                  <c:v>88.5</c:v>
                </c:pt>
                <c:pt idx="49">
                  <c:v>88.5</c:v>
                </c:pt>
                <c:pt idx="50">
                  <c:v>88.5</c:v>
                </c:pt>
                <c:pt idx="51">
                  <c:v>88.5</c:v>
                </c:pt>
                <c:pt idx="52">
                  <c:v>88.5</c:v>
                </c:pt>
                <c:pt idx="53">
                  <c:v>88.5</c:v>
                </c:pt>
                <c:pt idx="54">
                  <c:v>88.5</c:v>
                </c:pt>
                <c:pt idx="55">
                  <c:v>88.5</c:v>
                </c:pt>
                <c:pt idx="56">
                  <c:v>88.5</c:v>
                </c:pt>
                <c:pt idx="57">
                  <c:v>88.5</c:v>
                </c:pt>
                <c:pt idx="58">
                  <c:v>88.5</c:v>
                </c:pt>
                <c:pt idx="59">
                  <c:v>88.5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74E4-408C-A7C0-C799A75F1F10}"/>
            </c:ext>
          </c:extLst>
        </c:ser>
        <c:ser>
          <c:idx val="2"/>
          <c:order val="2"/>
          <c:tx>
            <c:strRef>
              <c:f>'wg16'!$D$1</c:f>
              <c:strCache>
                <c:ptCount val="1"/>
                <c:pt idx="0">
                  <c:v>p60</c:v>
                </c:pt>
              </c:strCache>
            </c:strRef>
          </c:tx>
          <c:spPr>
            <a:ln w="63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2"/>
            <c:spPr>
              <a:solidFill>
                <a:schemeClr val="accent3"/>
              </a:solidFill>
              <a:ln w="9525">
                <a:noFill/>
              </a:ln>
              <a:effectLst/>
            </c:spPr>
          </c:marker>
          <c:xVal>
            <c:numRef>
              <c:f>'wg16'!$A$2:$A$61</c:f>
              <c:numCache>
                <c:formatCode>General</c:formatCode>
                <c:ptCount val="60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  <c:pt idx="8">
                  <c:v>45</c:v>
                </c:pt>
                <c:pt idx="9">
                  <c:v>50</c:v>
                </c:pt>
                <c:pt idx="10">
                  <c:v>55</c:v>
                </c:pt>
                <c:pt idx="11">
                  <c:v>60</c:v>
                </c:pt>
                <c:pt idx="12">
                  <c:v>65</c:v>
                </c:pt>
                <c:pt idx="13">
                  <c:v>70</c:v>
                </c:pt>
                <c:pt idx="14">
                  <c:v>75</c:v>
                </c:pt>
                <c:pt idx="15">
                  <c:v>80</c:v>
                </c:pt>
                <c:pt idx="16">
                  <c:v>85</c:v>
                </c:pt>
                <c:pt idx="17">
                  <c:v>90</c:v>
                </c:pt>
                <c:pt idx="18">
                  <c:v>95</c:v>
                </c:pt>
                <c:pt idx="19">
                  <c:v>100</c:v>
                </c:pt>
                <c:pt idx="20">
                  <c:v>105</c:v>
                </c:pt>
                <c:pt idx="21">
                  <c:v>110</c:v>
                </c:pt>
                <c:pt idx="22">
                  <c:v>115</c:v>
                </c:pt>
                <c:pt idx="23">
                  <c:v>120</c:v>
                </c:pt>
                <c:pt idx="24">
                  <c:v>125</c:v>
                </c:pt>
                <c:pt idx="25">
                  <c:v>130</c:v>
                </c:pt>
                <c:pt idx="26">
                  <c:v>135</c:v>
                </c:pt>
                <c:pt idx="27">
                  <c:v>140</c:v>
                </c:pt>
                <c:pt idx="28">
                  <c:v>145</c:v>
                </c:pt>
                <c:pt idx="29">
                  <c:v>150</c:v>
                </c:pt>
                <c:pt idx="30">
                  <c:v>155</c:v>
                </c:pt>
                <c:pt idx="31">
                  <c:v>160</c:v>
                </c:pt>
                <c:pt idx="32">
                  <c:v>165</c:v>
                </c:pt>
                <c:pt idx="33">
                  <c:v>170</c:v>
                </c:pt>
                <c:pt idx="34">
                  <c:v>175</c:v>
                </c:pt>
                <c:pt idx="35">
                  <c:v>180</c:v>
                </c:pt>
                <c:pt idx="36">
                  <c:v>185</c:v>
                </c:pt>
                <c:pt idx="37">
                  <c:v>190</c:v>
                </c:pt>
                <c:pt idx="38">
                  <c:v>195</c:v>
                </c:pt>
                <c:pt idx="39">
                  <c:v>200</c:v>
                </c:pt>
                <c:pt idx="40">
                  <c:v>205</c:v>
                </c:pt>
                <c:pt idx="41">
                  <c:v>210</c:v>
                </c:pt>
                <c:pt idx="42">
                  <c:v>215</c:v>
                </c:pt>
                <c:pt idx="43">
                  <c:v>220</c:v>
                </c:pt>
                <c:pt idx="44">
                  <c:v>225</c:v>
                </c:pt>
                <c:pt idx="45">
                  <c:v>230</c:v>
                </c:pt>
                <c:pt idx="46">
                  <c:v>235</c:v>
                </c:pt>
                <c:pt idx="47">
                  <c:v>240</c:v>
                </c:pt>
                <c:pt idx="48">
                  <c:v>245</c:v>
                </c:pt>
                <c:pt idx="49">
                  <c:v>250</c:v>
                </c:pt>
                <c:pt idx="50">
                  <c:v>255</c:v>
                </c:pt>
                <c:pt idx="51">
                  <c:v>260</c:v>
                </c:pt>
                <c:pt idx="52">
                  <c:v>265</c:v>
                </c:pt>
                <c:pt idx="53">
                  <c:v>270</c:v>
                </c:pt>
                <c:pt idx="54">
                  <c:v>275</c:v>
                </c:pt>
                <c:pt idx="55">
                  <c:v>280</c:v>
                </c:pt>
                <c:pt idx="56">
                  <c:v>285</c:v>
                </c:pt>
                <c:pt idx="57">
                  <c:v>290</c:v>
                </c:pt>
                <c:pt idx="58">
                  <c:v>295</c:v>
                </c:pt>
                <c:pt idx="59">
                  <c:v>300</c:v>
                </c:pt>
              </c:numCache>
            </c:numRef>
          </c:xVal>
          <c:yVal>
            <c:numRef>
              <c:f>'wg16'!$D$2:$D$61</c:f>
              <c:numCache>
                <c:formatCode>General</c:formatCode>
                <c:ptCount val="60"/>
                <c:pt idx="12">
                  <c:v>88.82</c:v>
                </c:pt>
                <c:pt idx="13">
                  <c:v>89.49</c:v>
                </c:pt>
                <c:pt idx="14">
                  <c:v>89.91</c:v>
                </c:pt>
                <c:pt idx="15">
                  <c:v>89.93</c:v>
                </c:pt>
                <c:pt idx="16">
                  <c:v>90.16</c:v>
                </c:pt>
                <c:pt idx="17">
                  <c:v>90.22</c:v>
                </c:pt>
                <c:pt idx="18">
                  <c:v>90.3</c:v>
                </c:pt>
                <c:pt idx="19">
                  <c:v>90.31</c:v>
                </c:pt>
                <c:pt idx="20">
                  <c:v>90.41</c:v>
                </c:pt>
                <c:pt idx="21">
                  <c:v>90.27</c:v>
                </c:pt>
                <c:pt idx="22">
                  <c:v>90.35</c:v>
                </c:pt>
                <c:pt idx="23">
                  <c:v>90.24</c:v>
                </c:pt>
                <c:pt idx="24">
                  <c:v>90.33</c:v>
                </c:pt>
                <c:pt idx="25">
                  <c:v>90.31</c:v>
                </c:pt>
                <c:pt idx="26">
                  <c:v>90.31</c:v>
                </c:pt>
                <c:pt idx="27">
                  <c:v>90.28</c:v>
                </c:pt>
                <c:pt idx="28">
                  <c:v>90.32</c:v>
                </c:pt>
                <c:pt idx="29">
                  <c:v>90.33</c:v>
                </c:pt>
                <c:pt idx="30">
                  <c:v>90.33</c:v>
                </c:pt>
                <c:pt idx="31">
                  <c:v>90.33</c:v>
                </c:pt>
                <c:pt idx="32">
                  <c:v>90.33</c:v>
                </c:pt>
                <c:pt idx="33">
                  <c:v>90.33</c:v>
                </c:pt>
                <c:pt idx="34">
                  <c:v>90.33</c:v>
                </c:pt>
                <c:pt idx="35">
                  <c:v>90.33</c:v>
                </c:pt>
                <c:pt idx="36">
                  <c:v>90.33</c:v>
                </c:pt>
                <c:pt idx="37">
                  <c:v>90.33</c:v>
                </c:pt>
                <c:pt idx="38">
                  <c:v>90.33</c:v>
                </c:pt>
                <c:pt idx="39">
                  <c:v>90.33</c:v>
                </c:pt>
                <c:pt idx="40">
                  <c:v>90.33</c:v>
                </c:pt>
                <c:pt idx="41">
                  <c:v>90.33</c:v>
                </c:pt>
                <c:pt idx="42">
                  <c:v>90.33</c:v>
                </c:pt>
                <c:pt idx="43">
                  <c:v>90.33</c:v>
                </c:pt>
                <c:pt idx="44">
                  <c:v>90.33</c:v>
                </c:pt>
                <c:pt idx="45">
                  <c:v>90.33</c:v>
                </c:pt>
                <c:pt idx="46">
                  <c:v>90.33</c:v>
                </c:pt>
                <c:pt idx="47">
                  <c:v>90.33</c:v>
                </c:pt>
                <c:pt idx="48">
                  <c:v>90.33</c:v>
                </c:pt>
                <c:pt idx="49">
                  <c:v>90.33</c:v>
                </c:pt>
                <c:pt idx="50">
                  <c:v>90.33</c:v>
                </c:pt>
                <c:pt idx="51">
                  <c:v>90.33</c:v>
                </c:pt>
                <c:pt idx="52">
                  <c:v>90.33</c:v>
                </c:pt>
                <c:pt idx="53">
                  <c:v>90.33</c:v>
                </c:pt>
                <c:pt idx="54">
                  <c:v>90.33</c:v>
                </c:pt>
                <c:pt idx="55">
                  <c:v>90.33</c:v>
                </c:pt>
                <c:pt idx="56">
                  <c:v>90.33</c:v>
                </c:pt>
                <c:pt idx="57">
                  <c:v>90.33</c:v>
                </c:pt>
                <c:pt idx="58">
                  <c:v>90.33</c:v>
                </c:pt>
                <c:pt idx="59">
                  <c:v>90.33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74E4-408C-A7C0-C799A75F1F10}"/>
            </c:ext>
          </c:extLst>
        </c:ser>
        <c:ser>
          <c:idx val="3"/>
          <c:order val="3"/>
          <c:tx>
            <c:strRef>
              <c:f>'wg16'!$E$1</c:f>
              <c:strCache>
                <c:ptCount val="1"/>
                <c:pt idx="0">
                  <c:v>p90</c:v>
                </c:pt>
              </c:strCache>
            </c:strRef>
          </c:tx>
          <c:spPr>
            <a:ln w="63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2"/>
            <c:spPr>
              <a:solidFill>
                <a:schemeClr val="accent4"/>
              </a:solidFill>
              <a:ln w="9525">
                <a:noFill/>
              </a:ln>
              <a:effectLst/>
            </c:spPr>
          </c:marker>
          <c:xVal>
            <c:numRef>
              <c:f>'wg16'!$A$2:$A$61</c:f>
              <c:numCache>
                <c:formatCode>General</c:formatCode>
                <c:ptCount val="60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  <c:pt idx="8">
                  <c:v>45</c:v>
                </c:pt>
                <c:pt idx="9">
                  <c:v>50</c:v>
                </c:pt>
                <c:pt idx="10">
                  <c:v>55</c:v>
                </c:pt>
                <c:pt idx="11">
                  <c:v>60</c:v>
                </c:pt>
                <c:pt idx="12">
                  <c:v>65</c:v>
                </c:pt>
                <c:pt idx="13">
                  <c:v>70</c:v>
                </c:pt>
                <c:pt idx="14">
                  <c:v>75</c:v>
                </c:pt>
                <c:pt idx="15">
                  <c:v>80</c:v>
                </c:pt>
                <c:pt idx="16">
                  <c:v>85</c:v>
                </c:pt>
                <c:pt idx="17">
                  <c:v>90</c:v>
                </c:pt>
                <c:pt idx="18">
                  <c:v>95</c:v>
                </c:pt>
                <c:pt idx="19">
                  <c:v>100</c:v>
                </c:pt>
                <c:pt idx="20">
                  <c:v>105</c:v>
                </c:pt>
                <c:pt idx="21">
                  <c:v>110</c:v>
                </c:pt>
                <c:pt idx="22">
                  <c:v>115</c:v>
                </c:pt>
                <c:pt idx="23">
                  <c:v>120</c:v>
                </c:pt>
                <c:pt idx="24">
                  <c:v>125</c:v>
                </c:pt>
                <c:pt idx="25">
                  <c:v>130</c:v>
                </c:pt>
                <c:pt idx="26">
                  <c:v>135</c:v>
                </c:pt>
                <c:pt idx="27">
                  <c:v>140</c:v>
                </c:pt>
                <c:pt idx="28">
                  <c:v>145</c:v>
                </c:pt>
                <c:pt idx="29">
                  <c:v>150</c:v>
                </c:pt>
                <c:pt idx="30">
                  <c:v>155</c:v>
                </c:pt>
                <c:pt idx="31">
                  <c:v>160</c:v>
                </c:pt>
                <c:pt idx="32">
                  <c:v>165</c:v>
                </c:pt>
                <c:pt idx="33">
                  <c:v>170</c:v>
                </c:pt>
                <c:pt idx="34">
                  <c:v>175</c:v>
                </c:pt>
                <c:pt idx="35">
                  <c:v>180</c:v>
                </c:pt>
                <c:pt idx="36">
                  <c:v>185</c:v>
                </c:pt>
                <c:pt idx="37">
                  <c:v>190</c:v>
                </c:pt>
                <c:pt idx="38">
                  <c:v>195</c:v>
                </c:pt>
                <c:pt idx="39">
                  <c:v>200</c:v>
                </c:pt>
                <c:pt idx="40">
                  <c:v>205</c:v>
                </c:pt>
                <c:pt idx="41">
                  <c:v>210</c:v>
                </c:pt>
                <c:pt idx="42">
                  <c:v>215</c:v>
                </c:pt>
                <c:pt idx="43">
                  <c:v>220</c:v>
                </c:pt>
                <c:pt idx="44">
                  <c:v>225</c:v>
                </c:pt>
                <c:pt idx="45">
                  <c:v>230</c:v>
                </c:pt>
                <c:pt idx="46">
                  <c:v>235</c:v>
                </c:pt>
                <c:pt idx="47">
                  <c:v>240</c:v>
                </c:pt>
                <c:pt idx="48">
                  <c:v>245</c:v>
                </c:pt>
                <c:pt idx="49">
                  <c:v>250</c:v>
                </c:pt>
                <c:pt idx="50">
                  <c:v>255</c:v>
                </c:pt>
                <c:pt idx="51">
                  <c:v>260</c:v>
                </c:pt>
                <c:pt idx="52">
                  <c:v>265</c:v>
                </c:pt>
                <c:pt idx="53">
                  <c:v>270</c:v>
                </c:pt>
                <c:pt idx="54">
                  <c:v>275</c:v>
                </c:pt>
                <c:pt idx="55">
                  <c:v>280</c:v>
                </c:pt>
                <c:pt idx="56">
                  <c:v>285</c:v>
                </c:pt>
                <c:pt idx="57">
                  <c:v>290</c:v>
                </c:pt>
                <c:pt idx="58">
                  <c:v>295</c:v>
                </c:pt>
                <c:pt idx="59">
                  <c:v>300</c:v>
                </c:pt>
              </c:numCache>
            </c:numRef>
          </c:xVal>
          <c:yVal>
            <c:numRef>
              <c:f>'wg16'!$E$2:$E$61</c:f>
              <c:numCache>
                <c:formatCode>General</c:formatCode>
                <c:ptCount val="60"/>
                <c:pt idx="18">
                  <c:v>88.27</c:v>
                </c:pt>
                <c:pt idx="19">
                  <c:v>88.75</c:v>
                </c:pt>
                <c:pt idx="20">
                  <c:v>88.96</c:v>
                </c:pt>
                <c:pt idx="21">
                  <c:v>88.94</c:v>
                </c:pt>
                <c:pt idx="22">
                  <c:v>89.22</c:v>
                </c:pt>
                <c:pt idx="23">
                  <c:v>89.29</c:v>
                </c:pt>
                <c:pt idx="24">
                  <c:v>89.37</c:v>
                </c:pt>
                <c:pt idx="25">
                  <c:v>89.37</c:v>
                </c:pt>
                <c:pt idx="26">
                  <c:v>89.37</c:v>
                </c:pt>
                <c:pt idx="27">
                  <c:v>89.37</c:v>
                </c:pt>
                <c:pt idx="28">
                  <c:v>89.37</c:v>
                </c:pt>
                <c:pt idx="29">
                  <c:v>89.37</c:v>
                </c:pt>
                <c:pt idx="30">
                  <c:v>89.37</c:v>
                </c:pt>
                <c:pt idx="31">
                  <c:v>89.37</c:v>
                </c:pt>
                <c:pt idx="32">
                  <c:v>89.37</c:v>
                </c:pt>
                <c:pt idx="33">
                  <c:v>89.37</c:v>
                </c:pt>
                <c:pt idx="34">
                  <c:v>89.37</c:v>
                </c:pt>
                <c:pt idx="35">
                  <c:v>89.37</c:v>
                </c:pt>
                <c:pt idx="36">
                  <c:v>89.37</c:v>
                </c:pt>
                <c:pt idx="37">
                  <c:v>89.37</c:v>
                </c:pt>
                <c:pt idx="38">
                  <c:v>89.37</c:v>
                </c:pt>
                <c:pt idx="39">
                  <c:v>89.37</c:v>
                </c:pt>
                <c:pt idx="40">
                  <c:v>89.37</c:v>
                </c:pt>
                <c:pt idx="41">
                  <c:v>89.37</c:v>
                </c:pt>
                <c:pt idx="42">
                  <c:v>89.37</c:v>
                </c:pt>
                <c:pt idx="43">
                  <c:v>89.37</c:v>
                </c:pt>
                <c:pt idx="44">
                  <c:v>89.37</c:v>
                </c:pt>
                <c:pt idx="45">
                  <c:v>89.37</c:v>
                </c:pt>
                <c:pt idx="46">
                  <c:v>89.37</c:v>
                </c:pt>
                <c:pt idx="47">
                  <c:v>89.37</c:v>
                </c:pt>
                <c:pt idx="48">
                  <c:v>89.37</c:v>
                </c:pt>
                <c:pt idx="49">
                  <c:v>89.37</c:v>
                </c:pt>
                <c:pt idx="50">
                  <c:v>89.37</c:v>
                </c:pt>
                <c:pt idx="51">
                  <c:v>89.37</c:v>
                </c:pt>
                <c:pt idx="52">
                  <c:v>89.37</c:v>
                </c:pt>
                <c:pt idx="53">
                  <c:v>89.37</c:v>
                </c:pt>
                <c:pt idx="54">
                  <c:v>89.37</c:v>
                </c:pt>
                <c:pt idx="55">
                  <c:v>89.37</c:v>
                </c:pt>
                <c:pt idx="56">
                  <c:v>89.37</c:v>
                </c:pt>
                <c:pt idx="57">
                  <c:v>89.37</c:v>
                </c:pt>
                <c:pt idx="58">
                  <c:v>89.37</c:v>
                </c:pt>
                <c:pt idx="59">
                  <c:v>89.37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74E4-408C-A7C0-C799A75F1F10}"/>
            </c:ext>
          </c:extLst>
        </c:ser>
        <c:ser>
          <c:idx val="4"/>
          <c:order val="4"/>
          <c:tx>
            <c:strRef>
              <c:f>'wg16'!$F$1</c:f>
              <c:strCache>
                <c:ptCount val="1"/>
                <c:pt idx="0">
                  <c:v>p120</c:v>
                </c:pt>
              </c:strCache>
            </c:strRef>
          </c:tx>
          <c:spPr>
            <a:ln w="63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2"/>
            <c:spPr>
              <a:solidFill>
                <a:schemeClr val="accent5"/>
              </a:solidFill>
              <a:ln w="9525">
                <a:noFill/>
              </a:ln>
              <a:effectLst/>
            </c:spPr>
          </c:marker>
          <c:xVal>
            <c:numRef>
              <c:f>'wg16'!$A$2:$A$61</c:f>
              <c:numCache>
                <c:formatCode>General</c:formatCode>
                <c:ptCount val="60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  <c:pt idx="8">
                  <c:v>45</c:v>
                </c:pt>
                <c:pt idx="9">
                  <c:v>50</c:v>
                </c:pt>
                <c:pt idx="10">
                  <c:v>55</c:v>
                </c:pt>
                <c:pt idx="11">
                  <c:v>60</c:v>
                </c:pt>
                <c:pt idx="12">
                  <c:v>65</c:v>
                </c:pt>
                <c:pt idx="13">
                  <c:v>70</c:v>
                </c:pt>
                <c:pt idx="14">
                  <c:v>75</c:v>
                </c:pt>
                <c:pt idx="15">
                  <c:v>80</c:v>
                </c:pt>
                <c:pt idx="16">
                  <c:v>85</c:v>
                </c:pt>
                <c:pt idx="17">
                  <c:v>90</c:v>
                </c:pt>
                <c:pt idx="18">
                  <c:v>95</c:v>
                </c:pt>
                <c:pt idx="19">
                  <c:v>100</c:v>
                </c:pt>
                <c:pt idx="20">
                  <c:v>105</c:v>
                </c:pt>
                <c:pt idx="21">
                  <c:v>110</c:v>
                </c:pt>
                <c:pt idx="22">
                  <c:v>115</c:v>
                </c:pt>
                <c:pt idx="23">
                  <c:v>120</c:v>
                </c:pt>
                <c:pt idx="24">
                  <c:v>125</c:v>
                </c:pt>
                <c:pt idx="25">
                  <c:v>130</c:v>
                </c:pt>
                <c:pt idx="26">
                  <c:v>135</c:v>
                </c:pt>
                <c:pt idx="27">
                  <c:v>140</c:v>
                </c:pt>
                <c:pt idx="28">
                  <c:v>145</c:v>
                </c:pt>
                <c:pt idx="29">
                  <c:v>150</c:v>
                </c:pt>
                <c:pt idx="30">
                  <c:v>155</c:v>
                </c:pt>
                <c:pt idx="31">
                  <c:v>160</c:v>
                </c:pt>
                <c:pt idx="32">
                  <c:v>165</c:v>
                </c:pt>
                <c:pt idx="33">
                  <c:v>170</c:v>
                </c:pt>
                <c:pt idx="34">
                  <c:v>175</c:v>
                </c:pt>
                <c:pt idx="35">
                  <c:v>180</c:v>
                </c:pt>
                <c:pt idx="36">
                  <c:v>185</c:v>
                </c:pt>
                <c:pt idx="37">
                  <c:v>190</c:v>
                </c:pt>
                <c:pt idx="38">
                  <c:v>195</c:v>
                </c:pt>
                <c:pt idx="39">
                  <c:v>200</c:v>
                </c:pt>
                <c:pt idx="40">
                  <c:v>205</c:v>
                </c:pt>
                <c:pt idx="41">
                  <c:v>210</c:v>
                </c:pt>
                <c:pt idx="42">
                  <c:v>215</c:v>
                </c:pt>
                <c:pt idx="43">
                  <c:v>220</c:v>
                </c:pt>
                <c:pt idx="44">
                  <c:v>225</c:v>
                </c:pt>
                <c:pt idx="45">
                  <c:v>230</c:v>
                </c:pt>
                <c:pt idx="46">
                  <c:v>235</c:v>
                </c:pt>
                <c:pt idx="47">
                  <c:v>240</c:v>
                </c:pt>
                <c:pt idx="48">
                  <c:v>245</c:v>
                </c:pt>
                <c:pt idx="49">
                  <c:v>250</c:v>
                </c:pt>
                <c:pt idx="50">
                  <c:v>255</c:v>
                </c:pt>
                <c:pt idx="51">
                  <c:v>260</c:v>
                </c:pt>
                <c:pt idx="52">
                  <c:v>265</c:v>
                </c:pt>
                <c:pt idx="53">
                  <c:v>270</c:v>
                </c:pt>
                <c:pt idx="54">
                  <c:v>275</c:v>
                </c:pt>
                <c:pt idx="55">
                  <c:v>280</c:v>
                </c:pt>
                <c:pt idx="56">
                  <c:v>285</c:v>
                </c:pt>
                <c:pt idx="57">
                  <c:v>290</c:v>
                </c:pt>
                <c:pt idx="58">
                  <c:v>295</c:v>
                </c:pt>
                <c:pt idx="59">
                  <c:v>300</c:v>
                </c:pt>
              </c:numCache>
            </c:numRef>
          </c:xVal>
          <c:yVal>
            <c:numRef>
              <c:f>'wg16'!$F$2:$F$61</c:f>
              <c:numCache>
                <c:formatCode>General</c:formatCode>
                <c:ptCount val="60"/>
                <c:pt idx="24">
                  <c:v>78.760000000000005</c:v>
                </c:pt>
                <c:pt idx="25">
                  <c:v>78.760000000000005</c:v>
                </c:pt>
                <c:pt idx="26">
                  <c:v>78.760000000000005</c:v>
                </c:pt>
                <c:pt idx="27">
                  <c:v>78.760000000000005</c:v>
                </c:pt>
                <c:pt idx="28">
                  <c:v>78.760000000000005</c:v>
                </c:pt>
                <c:pt idx="29">
                  <c:v>78.760000000000005</c:v>
                </c:pt>
                <c:pt idx="30">
                  <c:v>78.760000000000005</c:v>
                </c:pt>
                <c:pt idx="31">
                  <c:v>78.760000000000005</c:v>
                </c:pt>
                <c:pt idx="32">
                  <c:v>78.760000000000005</c:v>
                </c:pt>
                <c:pt idx="33">
                  <c:v>78.760000000000005</c:v>
                </c:pt>
                <c:pt idx="34">
                  <c:v>78.760000000000005</c:v>
                </c:pt>
                <c:pt idx="35">
                  <c:v>78.760000000000005</c:v>
                </c:pt>
                <c:pt idx="36">
                  <c:v>78.760000000000005</c:v>
                </c:pt>
                <c:pt idx="37">
                  <c:v>78.760000000000005</c:v>
                </c:pt>
                <c:pt idx="38">
                  <c:v>78.760000000000005</c:v>
                </c:pt>
                <c:pt idx="39">
                  <c:v>78.760000000000005</c:v>
                </c:pt>
                <c:pt idx="40">
                  <c:v>78.760000000000005</c:v>
                </c:pt>
                <c:pt idx="41">
                  <c:v>78.760000000000005</c:v>
                </c:pt>
                <c:pt idx="42">
                  <c:v>78.760000000000005</c:v>
                </c:pt>
                <c:pt idx="43">
                  <c:v>78.760000000000005</c:v>
                </c:pt>
                <c:pt idx="44">
                  <c:v>78.760000000000005</c:v>
                </c:pt>
                <c:pt idx="45">
                  <c:v>78.760000000000005</c:v>
                </c:pt>
                <c:pt idx="46">
                  <c:v>78.760000000000005</c:v>
                </c:pt>
                <c:pt idx="47">
                  <c:v>78.760000000000005</c:v>
                </c:pt>
                <c:pt idx="48">
                  <c:v>78.760000000000005</c:v>
                </c:pt>
                <c:pt idx="49">
                  <c:v>78.760000000000005</c:v>
                </c:pt>
                <c:pt idx="50">
                  <c:v>78.760000000000005</c:v>
                </c:pt>
                <c:pt idx="51">
                  <c:v>78.760000000000005</c:v>
                </c:pt>
                <c:pt idx="52">
                  <c:v>78.760000000000005</c:v>
                </c:pt>
                <c:pt idx="53">
                  <c:v>78.760000000000005</c:v>
                </c:pt>
                <c:pt idx="54">
                  <c:v>78.760000000000005</c:v>
                </c:pt>
                <c:pt idx="55">
                  <c:v>78.760000000000005</c:v>
                </c:pt>
                <c:pt idx="56">
                  <c:v>78.760000000000005</c:v>
                </c:pt>
                <c:pt idx="57">
                  <c:v>78.760000000000005</c:v>
                </c:pt>
                <c:pt idx="58">
                  <c:v>78.760000000000005</c:v>
                </c:pt>
                <c:pt idx="59">
                  <c:v>78.760000000000005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4-74E4-408C-A7C0-C799A75F1F10}"/>
            </c:ext>
          </c:extLst>
        </c:ser>
        <c:ser>
          <c:idx val="5"/>
          <c:order val="5"/>
          <c:tx>
            <c:strRef>
              <c:f>'wg16'!$G$1</c:f>
              <c:strCache>
                <c:ptCount val="1"/>
                <c:pt idx="0">
                  <c:v>p150</c:v>
                </c:pt>
              </c:strCache>
            </c:strRef>
          </c:tx>
          <c:spPr>
            <a:ln w="6350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2"/>
            <c:spPr>
              <a:solidFill>
                <a:schemeClr val="accent6"/>
              </a:solidFill>
              <a:ln w="9525">
                <a:noFill/>
              </a:ln>
              <a:effectLst/>
            </c:spPr>
          </c:marker>
          <c:xVal>
            <c:numRef>
              <c:f>'wg16'!$A$2:$A$61</c:f>
              <c:numCache>
                <c:formatCode>General</c:formatCode>
                <c:ptCount val="60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  <c:pt idx="8">
                  <c:v>45</c:v>
                </c:pt>
                <c:pt idx="9">
                  <c:v>50</c:v>
                </c:pt>
                <c:pt idx="10">
                  <c:v>55</c:v>
                </c:pt>
                <c:pt idx="11">
                  <c:v>60</c:v>
                </c:pt>
                <c:pt idx="12">
                  <c:v>65</c:v>
                </c:pt>
                <c:pt idx="13">
                  <c:v>70</c:v>
                </c:pt>
                <c:pt idx="14">
                  <c:v>75</c:v>
                </c:pt>
                <c:pt idx="15">
                  <c:v>80</c:v>
                </c:pt>
                <c:pt idx="16">
                  <c:v>85</c:v>
                </c:pt>
                <c:pt idx="17">
                  <c:v>90</c:v>
                </c:pt>
                <c:pt idx="18">
                  <c:v>95</c:v>
                </c:pt>
                <c:pt idx="19">
                  <c:v>100</c:v>
                </c:pt>
                <c:pt idx="20">
                  <c:v>105</c:v>
                </c:pt>
                <c:pt idx="21">
                  <c:v>110</c:v>
                </c:pt>
                <c:pt idx="22">
                  <c:v>115</c:v>
                </c:pt>
                <c:pt idx="23">
                  <c:v>120</c:v>
                </c:pt>
                <c:pt idx="24">
                  <c:v>125</c:v>
                </c:pt>
                <c:pt idx="25">
                  <c:v>130</c:v>
                </c:pt>
                <c:pt idx="26">
                  <c:v>135</c:v>
                </c:pt>
                <c:pt idx="27">
                  <c:v>140</c:v>
                </c:pt>
                <c:pt idx="28">
                  <c:v>145</c:v>
                </c:pt>
                <c:pt idx="29">
                  <c:v>150</c:v>
                </c:pt>
                <c:pt idx="30">
                  <c:v>155</c:v>
                </c:pt>
                <c:pt idx="31">
                  <c:v>160</c:v>
                </c:pt>
                <c:pt idx="32">
                  <c:v>165</c:v>
                </c:pt>
                <c:pt idx="33">
                  <c:v>170</c:v>
                </c:pt>
                <c:pt idx="34">
                  <c:v>175</c:v>
                </c:pt>
                <c:pt idx="35">
                  <c:v>180</c:v>
                </c:pt>
                <c:pt idx="36">
                  <c:v>185</c:v>
                </c:pt>
                <c:pt idx="37">
                  <c:v>190</c:v>
                </c:pt>
                <c:pt idx="38">
                  <c:v>195</c:v>
                </c:pt>
                <c:pt idx="39">
                  <c:v>200</c:v>
                </c:pt>
                <c:pt idx="40">
                  <c:v>205</c:v>
                </c:pt>
                <c:pt idx="41">
                  <c:v>210</c:v>
                </c:pt>
                <c:pt idx="42">
                  <c:v>215</c:v>
                </c:pt>
                <c:pt idx="43">
                  <c:v>220</c:v>
                </c:pt>
                <c:pt idx="44">
                  <c:v>225</c:v>
                </c:pt>
                <c:pt idx="45">
                  <c:v>230</c:v>
                </c:pt>
                <c:pt idx="46">
                  <c:v>235</c:v>
                </c:pt>
                <c:pt idx="47">
                  <c:v>240</c:v>
                </c:pt>
                <c:pt idx="48">
                  <c:v>245</c:v>
                </c:pt>
                <c:pt idx="49">
                  <c:v>250</c:v>
                </c:pt>
                <c:pt idx="50">
                  <c:v>255</c:v>
                </c:pt>
                <c:pt idx="51">
                  <c:v>260</c:v>
                </c:pt>
                <c:pt idx="52">
                  <c:v>265</c:v>
                </c:pt>
                <c:pt idx="53">
                  <c:v>270</c:v>
                </c:pt>
                <c:pt idx="54">
                  <c:v>275</c:v>
                </c:pt>
                <c:pt idx="55">
                  <c:v>280</c:v>
                </c:pt>
                <c:pt idx="56">
                  <c:v>285</c:v>
                </c:pt>
                <c:pt idx="57">
                  <c:v>290</c:v>
                </c:pt>
                <c:pt idx="58">
                  <c:v>295</c:v>
                </c:pt>
                <c:pt idx="59">
                  <c:v>300</c:v>
                </c:pt>
              </c:numCache>
            </c:numRef>
          </c:xVal>
          <c:yVal>
            <c:numRef>
              <c:f>'wg16'!$G$2:$G$61</c:f>
              <c:numCache>
                <c:formatCode>General</c:formatCode>
                <c:ptCount val="60"/>
                <c:pt idx="30">
                  <c:v>82.85</c:v>
                </c:pt>
                <c:pt idx="31">
                  <c:v>82.85</c:v>
                </c:pt>
                <c:pt idx="32">
                  <c:v>82.85</c:v>
                </c:pt>
                <c:pt idx="33">
                  <c:v>82.85</c:v>
                </c:pt>
                <c:pt idx="34">
                  <c:v>82.85</c:v>
                </c:pt>
                <c:pt idx="35">
                  <c:v>82.85</c:v>
                </c:pt>
                <c:pt idx="36">
                  <c:v>82.85</c:v>
                </c:pt>
                <c:pt idx="37">
                  <c:v>82.85</c:v>
                </c:pt>
                <c:pt idx="38">
                  <c:v>82.85</c:v>
                </c:pt>
                <c:pt idx="39">
                  <c:v>82.85</c:v>
                </c:pt>
                <c:pt idx="40">
                  <c:v>82.85</c:v>
                </c:pt>
                <c:pt idx="41">
                  <c:v>82.85</c:v>
                </c:pt>
                <c:pt idx="42">
                  <c:v>82.85</c:v>
                </c:pt>
                <c:pt idx="43">
                  <c:v>82.85</c:v>
                </c:pt>
                <c:pt idx="44">
                  <c:v>82.85</c:v>
                </c:pt>
                <c:pt idx="45">
                  <c:v>82.85</c:v>
                </c:pt>
                <c:pt idx="46">
                  <c:v>82.85</c:v>
                </c:pt>
                <c:pt idx="47">
                  <c:v>82.85</c:v>
                </c:pt>
                <c:pt idx="48">
                  <c:v>82.85</c:v>
                </c:pt>
                <c:pt idx="49">
                  <c:v>82.85</c:v>
                </c:pt>
                <c:pt idx="50">
                  <c:v>82.85</c:v>
                </c:pt>
                <c:pt idx="51">
                  <c:v>82.85</c:v>
                </c:pt>
                <c:pt idx="52">
                  <c:v>82.85</c:v>
                </c:pt>
                <c:pt idx="53">
                  <c:v>82.85</c:v>
                </c:pt>
                <c:pt idx="54">
                  <c:v>82.85</c:v>
                </c:pt>
                <c:pt idx="55">
                  <c:v>82.85</c:v>
                </c:pt>
                <c:pt idx="56">
                  <c:v>82.85</c:v>
                </c:pt>
                <c:pt idx="57">
                  <c:v>82.85</c:v>
                </c:pt>
                <c:pt idx="58">
                  <c:v>82.85</c:v>
                </c:pt>
                <c:pt idx="59">
                  <c:v>82.85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5-74E4-408C-A7C0-C799A75F1F10}"/>
            </c:ext>
          </c:extLst>
        </c:ser>
        <c:ser>
          <c:idx val="6"/>
          <c:order val="6"/>
          <c:tx>
            <c:strRef>
              <c:f>'wg16'!$H$1</c:f>
              <c:strCache>
                <c:ptCount val="1"/>
                <c:pt idx="0">
                  <c:v>p180</c:v>
                </c:pt>
              </c:strCache>
            </c:strRef>
          </c:tx>
          <c:spPr>
            <a:ln w="63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2"/>
            <c:spPr>
              <a:solidFill>
                <a:schemeClr val="accent1">
                  <a:lumMod val="60000"/>
                </a:schemeClr>
              </a:solidFill>
              <a:ln w="9525">
                <a:noFill/>
              </a:ln>
              <a:effectLst/>
            </c:spPr>
          </c:marker>
          <c:xVal>
            <c:numRef>
              <c:f>'wg16'!$A$2:$A$61</c:f>
              <c:numCache>
                <c:formatCode>General</c:formatCode>
                <c:ptCount val="60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  <c:pt idx="8">
                  <c:v>45</c:v>
                </c:pt>
                <c:pt idx="9">
                  <c:v>50</c:v>
                </c:pt>
                <c:pt idx="10">
                  <c:v>55</c:v>
                </c:pt>
                <c:pt idx="11">
                  <c:v>60</c:v>
                </c:pt>
                <c:pt idx="12">
                  <c:v>65</c:v>
                </c:pt>
                <c:pt idx="13">
                  <c:v>70</c:v>
                </c:pt>
                <c:pt idx="14">
                  <c:v>75</c:v>
                </c:pt>
                <c:pt idx="15">
                  <c:v>80</c:v>
                </c:pt>
                <c:pt idx="16">
                  <c:v>85</c:v>
                </c:pt>
                <c:pt idx="17">
                  <c:v>90</c:v>
                </c:pt>
                <c:pt idx="18">
                  <c:v>95</c:v>
                </c:pt>
                <c:pt idx="19">
                  <c:v>100</c:v>
                </c:pt>
                <c:pt idx="20">
                  <c:v>105</c:v>
                </c:pt>
                <c:pt idx="21">
                  <c:v>110</c:v>
                </c:pt>
                <c:pt idx="22">
                  <c:v>115</c:v>
                </c:pt>
                <c:pt idx="23">
                  <c:v>120</c:v>
                </c:pt>
                <c:pt idx="24">
                  <c:v>125</c:v>
                </c:pt>
                <c:pt idx="25">
                  <c:v>130</c:v>
                </c:pt>
                <c:pt idx="26">
                  <c:v>135</c:v>
                </c:pt>
                <c:pt idx="27">
                  <c:v>140</c:v>
                </c:pt>
                <c:pt idx="28">
                  <c:v>145</c:v>
                </c:pt>
                <c:pt idx="29">
                  <c:v>150</c:v>
                </c:pt>
                <c:pt idx="30">
                  <c:v>155</c:v>
                </c:pt>
                <c:pt idx="31">
                  <c:v>160</c:v>
                </c:pt>
                <c:pt idx="32">
                  <c:v>165</c:v>
                </c:pt>
                <c:pt idx="33">
                  <c:v>170</c:v>
                </c:pt>
                <c:pt idx="34">
                  <c:v>175</c:v>
                </c:pt>
                <c:pt idx="35">
                  <c:v>180</c:v>
                </c:pt>
                <c:pt idx="36">
                  <c:v>185</c:v>
                </c:pt>
                <c:pt idx="37">
                  <c:v>190</c:v>
                </c:pt>
                <c:pt idx="38">
                  <c:v>195</c:v>
                </c:pt>
                <c:pt idx="39">
                  <c:v>200</c:v>
                </c:pt>
                <c:pt idx="40">
                  <c:v>205</c:v>
                </c:pt>
                <c:pt idx="41">
                  <c:v>210</c:v>
                </c:pt>
                <c:pt idx="42">
                  <c:v>215</c:v>
                </c:pt>
                <c:pt idx="43">
                  <c:v>220</c:v>
                </c:pt>
                <c:pt idx="44">
                  <c:v>225</c:v>
                </c:pt>
                <c:pt idx="45">
                  <c:v>230</c:v>
                </c:pt>
                <c:pt idx="46">
                  <c:v>235</c:v>
                </c:pt>
                <c:pt idx="47">
                  <c:v>240</c:v>
                </c:pt>
                <c:pt idx="48">
                  <c:v>245</c:v>
                </c:pt>
                <c:pt idx="49">
                  <c:v>250</c:v>
                </c:pt>
                <c:pt idx="50">
                  <c:v>255</c:v>
                </c:pt>
                <c:pt idx="51">
                  <c:v>260</c:v>
                </c:pt>
                <c:pt idx="52">
                  <c:v>265</c:v>
                </c:pt>
                <c:pt idx="53">
                  <c:v>270</c:v>
                </c:pt>
                <c:pt idx="54">
                  <c:v>275</c:v>
                </c:pt>
                <c:pt idx="55">
                  <c:v>280</c:v>
                </c:pt>
                <c:pt idx="56">
                  <c:v>285</c:v>
                </c:pt>
                <c:pt idx="57">
                  <c:v>290</c:v>
                </c:pt>
                <c:pt idx="58">
                  <c:v>295</c:v>
                </c:pt>
                <c:pt idx="59">
                  <c:v>300</c:v>
                </c:pt>
              </c:numCache>
            </c:numRef>
          </c:xVal>
          <c:yVal>
            <c:numRef>
              <c:f>'wg16'!$H$2:$H$61</c:f>
              <c:numCache>
                <c:formatCode>General</c:formatCode>
                <c:ptCount val="60"/>
                <c:pt idx="36">
                  <c:v>84.08</c:v>
                </c:pt>
                <c:pt idx="37">
                  <c:v>84.08</c:v>
                </c:pt>
                <c:pt idx="38">
                  <c:v>84.08</c:v>
                </c:pt>
                <c:pt idx="39">
                  <c:v>84.08</c:v>
                </c:pt>
                <c:pt idx="40">
                  <c:v>84.08</c:v>
                </c:pt>
                <c:pt idx="41">
                  <c:v>84.08</c:v>
                </c:pt>
                <c:pt idx="42">
                  <c:v>84.08</c:v>
                </c:pt>
                <c:pt idx="43">
                  <c:v>84.08</c:v>
                </c:pt>
                <c:pt idx="44">
                  <c:v>84.08</c:v>
                </c:pt>
                <c:pt idx="45">
                  <c:v>84.08</c:v>
                </c:pt>
                <c:pt idx="46">
                  <c:v>84.08</c:v>
                </c:pt>
                <c:pt idx="47">
                  <c:v>84.08</c:v>
                </c:pt>
                <c:pt idx="48">
                  <c:v>84.08</c:v>
                </c:pt>
                <c:pt idx="49">
                  <c:v>84.08</c:v>
                </c:pt>
                <c:pt idx="50">
                  <c:v>84.08</c:v>
                </c:pt>
                <c:pt idx="51">
                  <c:v>84.08</c:v>
                </c:pt>
                <c:pt idx="52">
                  <c:v>84.08</c:v>
                </c:pt>
                <c:pt idx="53">
                  <c:v>84.08</c:v>
                </c:pt>
                <c:pt idx="54">
                  <c:v>84.08</c:v>
                </c:pt>
                <c:pt idx="55">
                  <c:v>84.08</c:v>
                </c:pt>
                <c:pt idx="56">
                  <c:v>84.08</c:v>
                </c:pt>
                <c:pt idx="57">
                  <c:v>84.08</c:v>
                </c:pt>
                <c:pt idx="58">
                  <c:v>84.08</c:v>
                </c:pt>
                <c:pt idx="59">
                  <c:v>84.08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6-74E4-408C-A7C0-C799A75F1F10}"/>
            </c:ext>
          </c:extLst>
        </c:ser>
        <c:ser>
          <c:idx val="7"/>
          <c:order val="7"/>
          <c:tx>
            <c:strRef>
              <c:f>'wg16'!$I$1</c:f>
              <c:strCache>
                <c:ptCount val="1"/>
                <c:pt idx="0">
                  <c:v>p210</c:v>
                </c:pt>
              </c:strCache>
            </c:strRef>
          </c:tx>
          <c:spPr>
            <a:ln w="6350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2"/>
            <c:spPr>
              <a:solidFill>
                <a:schemeClr val="accent2">
                  <a:lumMod val="60000"/>
                </a:schemeClr>
              </a:solidFill>
              <a:ln w="9525">
                <a:noFill/>
              </a:ln>
              <a:effectLst/>
            </c:spPr>
          </c:marker>
          <c:xVal>
            <c:numRef>
              <c:f>'wg16'!$A$2:$A$61</c:f>
              <c:numCache>
                <c:formatCode>General</c:formatCode>
                <c:ptCount val="60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  <c:pt idx="8">
                  <c:v>45</c:v>
                </c:pt>
                <c:pt idx="9">
                  <c:v>50</c:v>
                </c:pt>
                <c:pt idx="10">
                  <c:v>55</c:v>
                </c:pt>
                <c:pt idx="11">
                  <c:v>60</c:v>
                </c:pt>
                <c:pt idx="12">
                  <c:v>65</c:v>
                </c:pt>
                <c:pt idx="13">
                  <c:v>70</c:v>
                </c:pt>
                <c:pt idx="14">
                  <c:v>75</c:v>
                </c:pt>
                <c:pt idx="15">
                  <c:v>80</c:v>
                </c:pt>
                <c:pt idx="16">
                  <c:v>85</c:v>
                </c:pt>
                <c:pt idx="17">
                  <c:v>90</c:v>
                </c:pt>
                <c:pt idx="18">
                  <c:v>95</c:v>
                </c:pt>
                <c:pt idx="19">
                  <c:v>100</c:v>
                </c:pt>
                <c:pt idx="20">
                  <c:v>105</c:v>
                </c:pt>
                <c:pt idx="21">
                  <c:v>110</c:v>
                </c:pt>
                <c:pt idx="22">
                  <c:v>115</c:v>
                </c:pt>
                <c:pt idx="23">
                  <c:v>120</c:v>
                </c:pt>
                <c:pt idx="24">
                  <c:v>125</c:v>
                </c:pt>
                <c:pt idx="25">
                  <c:v>130</c:v>
                </c:pt>
                <c:pt idx="26">
                  <c:v>135</c:v>
                </c:pt>
                <c:pt idx="27">
                  <c:v>140</c:v>
                </c:pt>
                <c:pt idx="28">
                  <c:v>145</c:v>
                </c:pt>
                <c:pt idx="29">
                  <c:v>150</c:v>
                </c:pt>
                <c:pt idx="30">
                  <c:v>155</c:v>
                </c:pt>
                <c:pt idx="31">
                  <c:v>160</c:v>
                </c:pt>
                <c:pt idx="32">
                  <c:v>165</c:v>
                </c:pt>
                <c:pt idx="33">
                  <c:v>170</c:v>
                </c:pt>
                <c:pt idx="34">
                  <c:v>175</c:v>
                </c:pt>
                <c:pt idx="35">
                  <c:v>180</c:v>
                </c:pt>
                <c:pt idx="36">
                  <c:v>185</c:v>
                </c:pt>
                <c:pt idx="37">
                  <c:v>190</c:v>
                </c:pt>
                <c:pt idx="38">
                  <c:v>195</c:v>
                </c:pt>
                <c:pt idx="39">
                  <c:v>200</c:v>
                </c:pt>
                <c:pt idx="40">
                  <c:v>205</c:v>
                </c:pt>
                <c:pt idx="41">
                  <c:v>210</c:v>
                </c:pt>
                <c:pt idx="42">
                  <c:v>215</c:v>
                </c:pt>
                <c:pt idx="43">
                  <c:v>220</c:v>
                </c:pt>
                <c:pt idx="44">
                  <c:v>225</c:v>
                </c:pt>
                <c:pt idx="45">
                  <c:v>230</c:v>
                </c:pt>
                <c:pt idx="46">
                  <c:v>235</c:v>
                </c:pt>
                <c:pt idx="47">
                  <c:v>240</c:v>
                </c:pt>
                <c:pt idx="48">
                  <c:v>245</c:v>
                </c:pt>
                <c:pt idx="49">
                  <c:v>250</c:v>
                </c:pt>
                <c:pt idx="50">
                  <c:v>255</c:v>
                </c:pt>
                <c:pt idx="51">
                  <c:v>260</c:v>
                </c:pt>
                <c:pt idx="52">
                  <c:v>265</c:v>
                </c:pt>
                <c:pt idx="53">
                  <c:v>270</c:v>
                </c:pt>
                <c:pt idx="54">
                  <c:v>275</c:v>
                </c:pt>
                <c:pt idx="55">
                  <c:v>280</c:v>
                </c:pt>
                <c:pt idx="56">
                  <c:v>285</c:v>
                </c:pt>
                <c:pt idx="57">
                  <c:v>290</c:v>
                </c:pt>
                <c:pt idx="58">
                  <c:v>295</c:v>
                </c:pt>
                <c:pt idx="59">
                  <c:v>300</c:v>
                </c:pt>
              </c:numCache>
            </c:numRef>
          </c:xVal>
          <c:yVal>
            <c:numRef>
              <c:f>'wg16'!$I$2:$I$61</c:f>
              <c:numCache>
                <c:formatCode>General</c:formatCode>
                <c:ptCount val="60"/>
                <c:pt idx="42">
                  <c:v>84.13</c:v>
                </c:pt>
                <c:pt idx="43">
                  <c:v>84.13</c:v>
                </c:pt>
                <c:pt idx="44">
                  <c:v>84.13</c:v>
                </c:pt>
                <c:pt idx="45">
                  <c:v>84.13</c:v>
                </c:pt>
                <c:pt idx="46">
                  <c:v>84.13</c:v>
                </c:pt>
                <c:pt idx="47">
                  <c:v>84.13</c:v>
                </c:pt>
                <c:pt idx="48">
                  <c:v>84.13</c:v>
                </c:pt>
                <c:pt idx="49">
                  <c:v>84.13</c:v>
                </c:pt>
                <c:pt idx="50">
                  <c:v>84.13</c:v>
                </c:pt>
                <c:pt idx="51">
                  <c:v>84.13</c:v>
                </c:pt>
                <c:pt idx="52">
                  <c:v>84.13</c:v>
                </c:pt>
                <c:pt idx="53">
                  <c:v>84.13</c:v>
                </c:pt>
                <c:pt idx="54">
                  <c:v>84.13</c:v>
                </c:pt>
                <c:pt idx="55">
                  <c:v>84.13</c:v>
                </c:pt>
                <c:pt idx="56">
                  <c:v>84.13</c:v>
                </c:pt>
                <c:pt idx="57">
                  <c:v>84.13</c:v>
                </c:pt>
                <c:pt idx="58">
                  <c:v>84.13</c:v>
                </c:pt>
                <c:pt idx="59">
                  <c:v>84.13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7-74E4-408C-A7C0-C799A75F1F10}"/>
            </c:ext>
          </c:extLst>
        </c:ser>
        <c:ser>
          <c:idx val="8"/>
          <c:order val="8"/>
          <c:tx>
            <c:strRef>
              <c:f>'wg16'!$J$1</c:f>
              <c:strCache>
                <c:ptCount val="1"/>
                <c:pt idx="0">
                  <c:v>p240</c:v>
                </c:pt>
              </c:strCache>
            </c:strRef>
          </c:tx>
          <c:spPr>
            <a:ln w="6350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2"/>
            <c:spPr>
              <a:solidFill>
                <a:schemeClr val="accent3">
                  <a:lumMod val="60000"/>
                </a:schemeClr>
              </a:solidFill>
              <a:ln w="9525">
                <a:noFill/>
              </a:ln>
              <a:effectLst/>
            </c:spPr>
          </c:marker>
          <c:xVal>
            <c:numRef>
              <c:f>'wg16'!$A$2:$A$61</c:f>
              <c:numCache>
                <c:formatCode>General</c:formatCode>
                <c:ptCount val="60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  <c:pt idx="8">
                  <c:v>45</c:v>
                </c:pt>
                <c:pt idx="9">
                  <c:v>50</c:v>
                </c:pt>
                <c:pt idx="10">
                  <c:v>55</c:v>
                </c:pt>
                <c:pt idx="11">
                  <c:v>60</c:v>
                </c:pt>
                <c:pt idx="12">
                  <c:v>65</c:v>
                </c:pt>
                <c:pt idx="13">
                  <c:v>70</c:v>
                </c:pt>
                <c:pt idx="14">
                  <c:v>75</c:v>
                </c:pt>
                <c:pt idx="15">
                  <c:v>80</c:v>
                </c:pt>
                <c:pt idx="16">
                  <c:v>85</c:v>
                </c:pt>
                <c:pt idx="17">
                  <c:v>90</c:v>
                </c:pt>
                <c:pt idx="18">
                  <c:v>95</c:v>
                </c:pt>
                <c:pt idx="19">
                  <c:v>100</c:v>
                </c:pt>
                <c:pt idx="20">
                  <c:v>105</c:v>
                </c:pt>
                <c:pt idx="21">
                  <c:v>110</c:v>
                </c:pt>
                <c:pt idx="22">
                  <c:v>115</c:v>
                </c:pt>
                <c:pt idx="23">
                  <c:v>120</c:v>
                </c:pt>
                <c:pt idx="24">
                  <c:v>125</c:v>
                </c:pt>
                <c:pt idx="25">
                  <c:v>130</c:v>
                </c:pt>
                <c:pt idx="26">
                  <c:v>135</c:v>
                </c:pt>
                <c:pt idx="27">
                  <c:v>140</c:v>
                </c:pt>
                <c:pt idx="28">
                  <c:v>145</c:v>
                </c:pt>
                <c:pt idx="29">
                  <c:v>150</c:v>
                </c:pt>
                <c:pt idx="30">
                  <c:v>155</c:v>
                </c:pt>
                <c:pt idx="31">
                  <c:v>160</c:v>
                </c:pt>
                <c:pt idx="32">
                  <c:v>165</c:v>
                </c:pt>
                <c:pt idx="33">
                  <c:v>170</c:v>
                </c:pt>
                <c:pt idx="34">
                  <c:v>175</c:v>
                </c:pt>
                <c:pt idx="35">
                  <c:v>180</c:v>
                </c:pt>
                <c:pt idx="36">
                  <c:v>185</c:v>
                </c:pt>
                <c:pt idx="37">
                  <c:v>190</c:v>
                </c:pt>
                <c:pt idx="38">
                  <c:v>195</c:v>
                </c:pt>
                <c:pt idx="39">
                  <c:v>200</c:v>
                </c:pt>
                <c:pt idx="40">
                  <c:v>205</c:v>
                </c:pt>
                <c:pt idx="41">
                  <c:v>210</c:v>
                </c:pt>
                <c:pt idx="42">
                  <c:v>215</c:v>
                </c:pt>
                <c:pt idx="43">
                  <c:v>220</c:v>
                </c:pt>
                <c:pt idx="44">
                  <c:v>225</c:v>
                </c:pt>
                <c:pt idx="45">
                  <c:v>230</c:v>
                </c:pt>
                <c:pt idx="46">
                  <c:v>235</c:v>
                </c:pt>
                <c:pt idx="47">
                  <c:v>240</c:v>
                </c:pt>
                <c:pt idx="48">
                  <c:v>245</c:v>
                </c:pt>
                <c:pt idx="49">
                  <c:v>250</c:v>
                </c:pt>
                <c:pt idx="50">
                  <c:v>255</c:v>
                </c:pt>
                <c:pt idx="51">
                  <c:v>260</c:v>
                </c:pt>
                <c:pt idx="52">
                  <c:v>265</c:v>
                </c:pt>
                <c:pt idx="53">
                  <c:v>270</c:v>
                </c:pt>
                <c:pt idx="54">
                  <c:v>275</c:v>
                </c:pt>
                <c:pt idx="55">
                  <c:v>280</c:v>
                </c:pt>
                <c:pt idx="56">
                  <c:v>285</c:v>
                </c:pt>
                <c:pt idx="57">
                  <c:v>290</c:v>
                </c:pt>
                <c:pt idx="58">
                  <c:v>295</c:v>
                </c:pt>
                <c:pt idx="59">
                  <c:v>300</c:v>
                </c:pt>
              </c:numCache>
            </c:numRef>
          </c:xVal>
          <c:yVal>
            <c:numRef>
              <c:f>'wg16'!$J$2:$J$61</c:f>
              <c:numCache>
                <c:formatCode>General</c:formatCode>
                <c:ptCount val="60"/>
                <c:pt idx="48">
                  <c:v>83.88</c:v>
                </c:pt>
                <c:pt idx="49">
                  <c:v>83.88</c:v>
                </c:pt>
                <c:pt idx="50">
                  <c:v>83.88</c:v>
                </c:pt>
                <c:pt idx="51">
                  <c:v>83.88</c:v>
                </c:pt>
                <c:pt idx="52">
                  <c:v>83.88</c:v>
                </c:pt>
                <c:pt idx="53">
                  <c:v>83.88</c:v>
                </c:pt>
                <c:pt idx="54">
                  <c:v>83.88</c:v>
                </c:pt>
                <c:pt idx="55">
                  <c:v>83.88</c:v>
                </c:pt>
                <c:pt idx="56">
                  <c:v>83.88</c:v>
                </c:pt>
                <c:pt idx="57">
                  <c:v>83.88</c:v>
                </c:pt>
                <c:pt idx="58">
                  <c:v>83.88</c:v>
                </c:pt>
                <c:pt idx="59">
                  <c:v>83.88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8-74E4-408C-A7C0-C799A75F1F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11708159"/>
        <c:axId val="311694847"/>
      </c:scatterChart>
      <c:valAx>
        <c:axId val="311708159"/>
        <c:scaling>
          <c:orientation val="minMax"/>
          <c:max val="3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epoch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11694847"/>
        <c:crosses val="autoZero"/>
        <c:crossBetween val="midCat"/>
      </c:valAx>
      <c:valAx>
        <c:axId val="311694847"/>
        <c:scaling>
          <c:orientation val="minMax"/>
          <c:max val="95"/>
          <c:min val="7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Top-1 Accuracy (%)</a:t>
                </a:r>
                <a:endParaRPr lang="zh-CN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11708159"/>
        <c:crosses val="autoZero"/>
        <c:crossBetween val="midCat"/>
        <c:majorUnit val="5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600">
          <a:solidFill>
            <a:schemeClr val="tx1"/>
          </a:solidFill>
        </a:defRPr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811" y="1178481"/>
            <a:ext cx="6605191" cy="2506980"/>
          </a:xfrm>
        </p:spPr>
        <p:txBody>
          <a:bodyPr anchor="b"/>
          <a:lstStyle>
            <a:lvl1pPr algn="ctr">
              <a:defRPr sz="5099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352" y="3782140"/>
            <a:ext cx="5828110" cy="1738550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529" indent="0" algn="ctr">
              <a:buNone/>
              <a:defRPr sz="1700"/>
            </a:lvl2pPr>
            <a:lvl3pPr marL="777057" indent="0" algn="ctr">
              <a:buNone/>
              <a:defRPr sz="1530"/>
            </a:lvl3pPr>
            <a:lvl4pPr marL="1165586" indent="0" algn="ctr">
              <a:buNone/>
              <a:defRPr sz="1360"/>
            </a:lvl4pPr>
            <a:lvl5pPr marL="1554114" indent="0" algn="ctr">
              <a:buNone/>
              <a:defRPr sz="1360"/>
            </a:lvl5pPr>
            <a:lvl6pPr marL="1942643" indent="0" algn="ctr">
              <a:buNone/>
              <a:defRPr sz="1360"/>
            </a:lvl6pPr>
            <a:lvl7pPr marL="2331171" indent="0" algn="ctr">
              <a:buNone/>
              <a:defRPr sz="1360"/>
            </a:lvl7pPr>
            <a:lvl8pPr marL="2719700" indent="0" algn="ctr">
              <a:buNone/>
              <a:defRPr sz="1360"/>
            </a:lvl8pPr>
            <a:lvl9pPr marL="3108228" indent="0" algn="ctr">
              <a:buNone/>
              <a:defRPr sz="136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CB265-18A1-4B44-AB36-1A05960C5FFF}" type="datetimeFigureOut">
              <a:rPr lang="zh-CN" altLang="en-US" smtClean="0"/>
              <a:t>2018/9/30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21317-FEE0-494D-9DAD-C14B2B8350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2795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CB265-18A1-4B44-AB36-1A05960C5FFF}" type="datetimeFigureOut">
              <a:rPr lang="zh-CN" altLang="en-US" smtClean="0"/>
              <a:t>2018/9/30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21317-FEE0-494D-9DAD-C14B2B8350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7382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0988" y="383381"/>
            <a:ext cx="1675582" cy="610243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244" y="383381"/>
            <a:ext cx="4929609" cy="6102430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CB265-18A1-4B44-AB36-1A05960C5FFF}" type="datetimeFigureOut">
              <a:rPr lang="zh-CN" altLang="en-US" smtClean="0"/>
              <a:t>2018/9/30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21317-FEE0-494D-9DAD-C14B2B8350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6993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CB265-18A1-4B44-AB36-1A05960C5FFF}" type="datetimeFigureOut">
              <a:rPr lang="zh-CN" altLang="en-US" smtClean="0"/>
              <a:t>2018/9/30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21317-FEE0-494D-9DAD-C14B2B8350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9935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197" y="1795226"/>
            <a:ext cx="6702326" cy="2995374"/>
          </a:xfrm>
        </p:spPr>
        <p:txBody>
          <a:bodyPr anchor="b"/>
          <a:lstStyle>
            <a:lvl1pPr>
              <a:defRPr sz="5099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197" y="4818938"/>
            <a:ext cx="6702326" cy="1575196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529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057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586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114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2643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171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197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228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CB265-18A1-4B44-AB36-1A05960C5FFF}" type="datetimeFigureOut">
              <a:rPr lang="zh-CN" altLang="en-US" smtClean="0"/>
              <a:t>2018/9/30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21317-FEE0-494D-9DAD-C14B2B8350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1666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243" y="1916906"/>
            <a:ext cx="3302596" cy="456890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3974" y="1916906"/>
            <a:ext cx="3302596" cy="456890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CB265-18A1-4B44-AB36-1A05960C5FFF}" type="datetimeFigureOut">
              <a:rPr lang="zh-CN" altLang="en-US" smtClean="0"/>
              <a:t>2018/9/30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21317-FEE0-494D-9DAD-C14B2B8350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9112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256" y="383383"/>
            <a:ext cx="6702326" cy="139184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256" y="1765221"/>
            <a:ext cx="3287418" cy="865108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529" indent="0">
              <a:buNone/>
              <a:defRPr sz="1700" b="1"/>
            </a:lvl2pPr>
            <a:lvl3pPr marL="777057" indent="0">
              <a:buNone/>
              <a:defRPr sz="1530" b="1"/>
            </a:lvl3pPr>
            <a:lvl4pPr marL="1165586" indent="0">
              <a:buNone/>
              <a:defRPr sz="1360" b="1"/>
            </a:lvl4pPr>
            <a:lvl5pPr marL="1554114" indent="0">
              <a:buNone/>
              <a:defRPr sz="1360" b="1"/>
            </a:lvl5pPr>
            <a:lvl6pPr marL="1942643" indent="0">
              <a:buNone/>
              <a:defRPr sz="1360" b="1"/>
            </a:lvl6pPr>
            <a:lvl7pPr marL="2331171" indent="0">
              <a:buNone/>
              <a:defRPr sz="1360" b="1"/>
            </a:lvl7pPr>
            <a:lvl8pPr marL="2719700" indent="0">
              <a:buNone/>
              <a:defRPr sz="1360" b="1"/>
            </a:lvl8pPr>
            <a:lvl9pPr marL="3108228" indent="0">
              <a:buNone/>
              <a:defRPr sz="136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256" y="2630329"/>
            <a:ext cx="3287418" cy="386881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3974" y="1765221"/>
            <a:ext cx="3303608" cy="865108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529" indent="0">
              <a:buNone/>
              <a:defRPr sz="1700" b="1"/>
            </a:lvl2pPr>
            <a:lvl3pPr marL="777057" indent="0">
              <a:buNone/>
              <a:defRPr sz="1530" b="1"/>
            </a:lvl3pPr>
            <a:lvl4pPr marL="1165586" indent="0">
              <a:buNone/>
              <a:defRPr sz="1360" b="1"/>
            </a:lvl4pPr>
            <a:lvl5pPr marL="1554114" indent="0">
              <a:buNone/>
              <a:defRPr sz="1360" b="1"/>
            </a:lvl5pPr>
            <a:lvl6pPr marL="1942643" indent="0">
              <a:buNone/>
              <a:defRPr sz="1360" b="1"/>
            </a:lvl6pPr>
            <a:lvl7pPr marL="2331171" indent="0">
              <a:buNone/>
              <a:defRPr sz="1360" b="1"/>
            </a:lvl7pPr>
            <a:lvl8pPr marL="2719700" indent="0">
              <a:buNone/>
              <a:defRPr sz="1360" b="1"/>
            </a:lvl8pPr>
            <a:lvl9pPr marL="3108228" indent="0">
              <a:buNone/>
              <a:defRPr sz="136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3974" y="2630329"/>
            <a:ext cx="3303608" cy="386881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CB265-18A1-4B44-AB36-1A05960C5FFF}" type="datetimeFigureOut">
              <a:rPr lang="zh-CN" altLang="en-US" smtClean="0"/>
              <a:t>2018/9/30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21317-FEE0-494D-9DAD-C14B2B8350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6119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CB265-18A1-4B44-AB36-1A05960C5FFF}" type="datetimeFigureOut">
              <a:rPr lang="zh-CN" altLang="en-US" smtClean="0"/>
              <a:t>2018/9/30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21317-FEE0-494D-9DAD-C14B2B8350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0112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CB265-18A1-4B44-AB36-1A05960C5FFF}" type="datetimeFigureOut">
              <a:rPr lang="zh-CN" altLang="en-US" smtClean="0"/>
              <a:t>2018/9/30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21317-FEE0-494D-9DAD-C14B2B8350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2603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256" y="480060"/>
            <a:ext cx="2506289" cy="1680210"/>
          </a:xfrm>
        </p:spPr>
        <p:txBody>
          <a:bodyPr anchor="b"/>
          <a:lstStyle>
            <a:lvl1pPr>
              <a:defRPr sz="2719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3608" y="1036798"/>
            <a:ext cx="3933974" cy="5117306"/>
          </a:xfrm>
        </p:spPr>
        <p:txBody>
          <a:bodyPr/>
          <a:lstStyle>
            <a:lvl1pPr>
              <a:defRPr sz="2719"/>
            </a:lvl1pPr>
            <a:lvl2pPr>
              <a:defRPr sz="2379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256" y="2160270"/>
            <a:ext cx="2506289" cy="4002167"/>
          </a:xfrm>
        </p:spPr>
        <p:txBody>
          <a:bodyPr/>
          <a:lstStyle>
            <a:lvl1pPr marL="0" indent="0">
              <a:buNone/>
              <a:defRPr sz="1360"/>
            </a:lvl1pPr>
            <a:lvl2pPr marL="388529" indent="0">
              <a:buNone/>
              <a:defRPr sz="1190"/>
            </a:lvl2pPr>
            <a:lvl3pPr marL="777057" indent="0">
              <a:buNone/>
              <a:defRPr sz="1020"/>
            </a:lvl3pPr>
            <a:lvl4pPr marL="1165586" indent="0">
              <a:buNone/>
              <a:defRPr sz="850"/>
            </a:lvl4pPr>
            <a:lvl5pPr marL="1554114" indent="0">
              <a:buNone/>
              <a:defRPr sz="850"/>
            </a:lvl5pPr>
            <a:lvl6pPr marL="1942643" indent="0">
              <a:buNone/>
              <a:defRPr sz="850"/>
            </a:lvl6pPr>
            <a:lvl7pPr marL="2331171" indent="0">
              <a:buNone/>
              <a:defRPr sz="850"/>
            </a:lvl7pPr>
            <a:lvl8pPr marL="2719700" indent="0">
              <a:buNone/>
              <a:defRPr sz="850"/>
            </a:lvl8pPr>
            <a:lvl9pPr marL="3108228" indent="0">
              <a:buNone/>
              <a:defRPr sz="85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CB265-18A1-4B44-AB36-1A05960C5FFF}" type="datetimeFigureOut">
              <a:rPr lang="zh-CN" altLang="en-US" smtClean="0"/>
              <a:t>2018/9/30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21317-FEE0-494D-9DAD-C14B2B8350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6821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256" y="480060"/>
            <a:ext cx="2506289" cy="1680210"/>
          </a:xfrm>
        </p:spPr>
        <p:txBody>
          <a:bodyPr anchor="b"/>
          <a:lstStyle>
            <a:lvl1pPr>
              <a:defRPr sz="2719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3608" y="1036798"/>
            <a:ext cx="3933974" cy="5117306"/>
          </a:xfrm>
        </p:spPr>
        <p:txBody>
          <a:bodyPr anchor="t"/>
          <a:lstStyle>
            <a:lvl1pPr marL="0" indent="0">
              <a:buNone/>
              <a:defRPr sz="2719"/>
            </a:lvl1pPr>
            <a:lvl2pPr marL="388529" indent="0">
              <a:buNone/>
              <a:defRPr sz="2379"/>
            </a:lvl2pPr>
            <a:lvl3pPr marL="777057" indent="0">
              <a:buNone/>
              <a:defRPr sz="2040"/>
            </a:lvl3pPr>
            <a:lvl4pPr marL="1165586" indent="0">
              <a:buNone/>
              <a:defRPr sz="1700"/>
            </a:lvl4pPr>
            <a:lvl5pPr marL="1554114" indent="0">
              <a:buNone/>
              <a:defRPr sz="1700"/>
            </a:lvl5pPr>
            <a:lvl6pPr marL="1942643" indent="0">
              <a:buNone/>
              <a:defRPr sz="1700"/>
            </a:lvl6pPr>
            <a:lvl7pPr marL="2331171" indent="0">
              <a:buNone/>
              <a:defRPr sz="1700"/>
            </a:lvl7pPr>
            <a:lvl8pPr marL="2719700" indent="0">
              <a:buNone/>
              <a:defRPr sz="1700"/>
            </a:lvl8pPr>
            <a:lvl9pPr marL="3108228" indent="0">
              <a:buNone/>
              <a:defRPr sz="17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256" y="2160270"/>
            <a:ext cx="2506289" cy="4002167"/>
          </a:xfrm>
        </p:spPr>
        <p:txBody>
          <a:bodyPr/>
          <a:lstStyle>
            <a:lvl1pPr marL="0" indent="0">
              <a:buNone/>
              <a:defRPr sz="1360"/>
            </a:lvl1pPr>
            <a:lvl2pPr marL="388529" indent="0">
              <a:buNone/>
              <a:defRPr sz="1190"/>
            </a:lvl2pPr>
            <a:lvl3pPr marL="777057" indent="0">
              <a:buNone/>
              <a:defRPr sz="1020"/>
            </a:lvl3pPr>
            <a:lvl4pPr marL="1165586" indent="0">
              <a:buNone/>
              <a:defRPr sz="850"/>
            </a:lvl4pPr>
            <a:lvl5pPr marL="1554114" indent="0">
              <a:buNone/>
              <a:defRPr sz="850"/>
            </a:lvl5pPr>
            <a:lvl6pPr marL="1942643" indent="0">
              <a:buNone/>
              <a:defRPr sz="850"/>
            </a:lvl6pPr>
            <a:lvl7pPr marL="2331171" indent="0">
              <a:buNone/>
              <a:defRPr sz="850"/>
            </a:lvl7pPr>
            <a:lvl8pPr marL="2719700" indent="0">
              <a:buNone/>
              <a:defRPr sz="850"/>
            </a:lvl8pPr>
            <a:lvl9pPr marL="3108228" indent="0">
              <a:buNone/>
              <a:defRPr sz="85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CB265-18A1-4B44-AB36-1A05960C5FFF}" type="datetimeFigureOut">
              <a:rPr lang="zh-CN" altLang="en-US" smtClean="0"/>
              <a:t>2018/9/30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21317-FEE0-494D-9DAD-C14B2B8350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9446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244" y="383383"/>
            <a:ext cx="6702326" cy="1391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244" y="1916906"/>
            <a:ext cx="6702326" cy="4568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243" y="6674169"/>
            <a:ext cx="1748433" cy="383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ECB265-18A1-4B44-AB36-1A05960C5FFF}" type="datetimeFigureOut">
              <a:rPr lang="zh-CN" altLang="en-US" smtClean="0"/>
              <a:t>2018/9/30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082" y="6674169"/>
            <a:ext cx="2622649" cy="383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8137" y="6674169"/>
            <a:ext cx="1748433" cy="383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21317-FEE0-494D-9DAD-C14B2B8350E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4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60159" y="69598"/>
            <a:ext cx="7710654" cy="1249145"/>
          </a:xfrm>
          <a:prstGeom prst="rect">
            <a:avLst/>
          </a:prstGeom>
        </p:spPr>
      </p:pic>
      <p:grpSp>
        <p:nvGrpSpPr>
          <p:cNvPr id="8" name="组合 7"/>
          <p:cNvGrpSpPr/>
          <p:nvPr userDrawn="1"/>
        </p:nvGrpSpPr>
        <p:grpSpPr>
          <a:xfrm>
            <a:off x="649706" y="1"/>
            <a:ext cx="6481011" cy="7200900"/>
            <a:chOff x="649705" y="0"/>
            <a:chExt cx="6481011" cy="10056813"/>
          </a:xfrm>
        </p:grpSpPr>
        <p:cxnSp>
          <p:nvCxnSpPr>
            <p:cNvPr id="9" name="直接连接符 8"/>
            <p:cNvCxnSpPr/>
            <p:nvPr/>
          </p:nvCxnSpPr>
          <p:spPr>
            <a:xfrm>
              <a:off x="649705" y="0"/>
              <a:ext cx="0" cy="1005681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7130716" y="0"/>
              <a:ext cx="0" cy="1005681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3785937" y="0"/>
              <a:ext cx="0" cy="1005681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4002505" y="0"/>
              <a:ext cx="0" cy="1005681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直接连接符 12"/>
          <p:cNvCxnSpPr/>
          <p:nvPr userDrawn="1"/>
        </p:nvCxnSpPr>
        <p:spPr>
          <a:xfrm>
            <a:off x="1" y="1401171"/>
            <a:ext cx="7770813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9900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777057" rtl="0" eaLnBrk="1" latinLnBrk="0" hangingPunct="1">
        <a:lnSpc>
          <a:spcPct val="90000"/>
        </a:lnSpc>
        <a:spcBef>
          <a:spcPct val="0"/>
        </a:spcBef>
        <a:buNone/>
        <a:defRPr sz="373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264" indent="-194264" algn="l" defTabSz="777057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79" kern="1200">
          <a:solidFill>
            <a:schemeClr val="tx1"/>
          </a:solidFill>
          <a:latin typeface="+mn-lt"/>
          <a:ea typeface="+mn-ea"/>
          <a:cs typeface="+mn-cs"/>
        </a:defRPr>
      </a:lvl1pPr>
      <a:lvl2pPr marL="582793" indent="-194264" algn="l" defTabSz="777057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321" indent="-194264" algn="l" defTabSz="777057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59850" indent="-194264" algn="l" defTabSz="777057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379" indent="-194264" algn="l" defTabSz="777057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6907" indent="-194264" algn="l" defTabSz="777057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5436" indent="-194264" algn="l" defTabSz="777057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3964" indent="-194264" algn="l" defTabSz="777057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2493" indent="-194264" algn="l" defTabSz="777057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057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529" algn="l" defTabSz="777057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057" algn="l" defTabSz="777057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586" algn="l" defTabSz="777057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114" algn="l" defTabSz="777057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2643" algn="l" defTabSz="777057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171" algn="l" defTabSz="777057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19700" algn="l" defTabSz="777057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228" algn="l" defTabSz="777057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矩形 44"/>
          <p:cNvSpPr/>
          <p:nvPr/>
        </p:nvSpPr>
        <p:spPr>
          <a:xfrm>
            <a:off x="672353" y="1422804"/>
            <a:ext cx="6432176" cy="18179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" name="图表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15032684"/>
              </p:ext>
            </p:extLst>
          </p:nvPr>
        </p:nvGraphicFramePr>
        <p:xfrm>
          <a:off x="942778" y="1560242"/>
          <a:ext cx="2963341" cy="17728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图表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9408653"/>
              </p:ext>
            </p:extLst>
          </p:nvPr>
        </p:nvGraphicFramePr>
        <p:xfrm>
          <a:off x="3730190" y="1560243"/>
          <a:ext cx="2963341" cy="17728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10" name="组合 9"/>
          <p:cNvGrpSpPr/>
          <p:nvPr/>
        </p:nvGrpSpPr>
        <p:grpSpPr>
          <a:xfrm>
            <a:off x="1362255" y="3240741"/>
            <a:ext cx="5225156" cy="92334"/>
            <a:chOff x="805543" y="3482522"/>
            <a:chExt cx="5225156" cy="92334"/>
          </a:xfrm>
        </p:grpSpPr>
        <p:grpSp>
          <p:nvGrpSpPr>
            <p:cNvPr id="9" name="组合 8"/>
            <p:cNvGrpSpPr/>
            <p:nvPr/>
          </p:nvGrpSpPr>
          <p:grpSpPr>
            <a:xfrm>
              <a:off x="805543" y="3482523"/>
              <a:ext cx="560614" cy="92333"/>
              <a:chOff x="805543" y="3482523"/>
              <a:chExt cx="560614" cy="92333"/>
            </a:xfrm>
          </p:grpSpPr>
          <p:cxnSp>
            <p:nvCxnSpPr>
              <p:cNvPr id="6" name="直接连接符 5"/>
              <p:cNvCxnSpPr/>
              <p:nvPr/>
            </p:nvCxnSpPr>
            <p:spPr>
              <a:xfrm>
                <a:off x="805543" y="3533273"/>
                <a:ext cx="212271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文本框 7"/>
              <p:cNvSpPr txBox="1"/>
              <p:nvPr/>
            </p:nvSpPr>
            <p:spPr>
              <a:xfrm>
                <a:off x="1039587" y="3482523"/>
                <a:ext cx="326570" cy="923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600" dirty="0" smtClean="0"/>
                  <a:t>baseline</a:t>
                </a:r>
                <a:endParaRPr lang="zh-CN" altLang="en-US" sz="600" dirty="0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1387930" y="3482523"/>
              <a:ext cx="560614" cy="92333"/>
              <a:chOff x="805543" y="3482523"/>
              <a:chExt cx="560614" cy="92333"/>
            </a:xfrm>
          </p:grpSpPr>
          <p:cxnSp>
            <p:nvCxnSpPr>
              <p:cNvPr id="21" name="直接连接符 20"/>
              <p:cNvCxnSpPr/>
              <p:nvPr/>
            </p:nvCxnSpPr>
            <p:spPr>
              <a:xfrm>
                <a:off x="805543" y="3533273"/>
                <a:ext cx="212271" cy="0"/>
              </a:xfrm>
              <a:prstGeom prst="line">
                <a:avLst/>
              </a:prstGeom>
              <a:ln w="12700">
                <a:solidFill>
                  <a:srgbClr val="ED7D3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文本框 21"/>
              <p:cNvSpPr txBox="1"/>
              <p:nvPr/>
            </p:nvSpPr>
            <p:spPr>
              <a:xfrm>
                <a:off x="1039587" y="3482523"/>
                <a:ext cx="326570" cy="923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600" dirty="0" smtClean="0"/>
                  <a:t>p30</a:t>
                </a:r>
                <a:endParaRPr lang="zh-CN" altLang="en-US" sz="600" dirty="0"/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1973040" y="3482523"/>
              <a:ext cx="560614" cy="92333"/>
              <a:chOff x="805543" y="3482523"/>
              <a:chExt cx="560614" cy="92333"/>
            </a:xfrm>
          </p:grpSpPr>
          <p:cxnSp>
            <p:nvCxnSpPr>
              <p:cNvPr id="24" name="直接连接符 23"/>
              <p:cNvCxnSpPr/>
              <p:nvPr/>
            </p:nvCxnSpPr>
            <p:spPr>
              <a:xfrm>
                <a:off x="805543" y="3533273"/>
                <a:ext cx="212271" cy="0"/>
              </a:xfrm>
              <a:prstGeom prst="line">
                <a:avLst/>
              </a:prstGeom>
              <a:ln w="12700">
                <a:solidFill>
                  <a:srgbClr val="A5A5A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文本框 24"/>
              <p:cNvSpPr txBox="1"/>
              <p:nvPr/>
            </p:nvSpPr>
            <p:spPr>
              <a:xfrm>
                <a:off x="1039587" y="3482523"/>
                <a:ext cx="326570" cy="923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600" dirty="0" smtClean="0"/>
                  <a:t>p60</a:t>
                </a:r>
                <a:endParaRPr lang="zh-CN" altLang="en-US" sz="600" dirty="0"/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2555427" y="3482523"/>
              <a:ext cx="560614" cy="92333"/>
              <a:chOff x="805543" y="3482523"/>
              <a:chExt cx="560614" cy="92333"/>
            </a:xfrm>
          </p:grpSpPr>
          <p:cxnSp>
            <p:nvCxnSpPr>
              <p:cNvPr id="27" name="直接连接符 26"/>
              <p:cNvCxnSpPr/>
              <p:nvPr/>
            </p:nvCxnSpPr>
            <p:spPr>
              <a:xfrm>
                <a:off x="805543" y="3533273"/>
                <a:ext cx="212271" cy="0"/>
              </a:xfrm>
              <a:prstGeom prst="line">
                <a:avLst/>
              </a:prstGeom>
              <a:ln w="127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文本框 28"/>
              <p:cNvSpPr txBox="1"/>
              <p:nvPr/>
            </p:nvSpPr>
            <p:spPr>
              <a:xfrm>
                <a:off x="1039587" y="3482523"/>
                <a:ext cx="326570" cy="923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600" dirty="0" smtClean="0"/>
                  <a:t>p90</a:t>
                </a:r>
                <a:endParaRPr lang="zh-CN" altLang="en-US" sz="600" dirty="0"/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>
              <a:off x="3137814" y="3482523"/>
              <a:ext cx="560614" cy="92333"/>
              <a:chOff x="805543" y="3482523"/>
              <a:chExt cx="560614" cy="92333"/>
            </a:xfrm>
          </p:grpSpPr>
          <p:cxnSp>
            <p:nvCxnSpPr>
              <p:cNvPr id="31" name="直接连接符 30"/>
              <p:cNvCxnSpPr/>
              <p:nvPr/>
            </p:nvCxnSpPr>
            <p:spPr>
              <a:xfrm>
                <a:off x="805543" y="3533273"/>
                <a:ext cx="212271" cy="0"/>
              </a:xfrm>
              <a:prstGeom prst="line">
                <a:avLst/>
              </a:prstGeom>
              <a:ln w="12700">
                <a:solidFill>
                  <a:srgbClr val="4472C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文本框 31"/>
              <p:cNvSpPr txBox="1"/>
              <p:nvPr/>
            </p:nvSpPr>
            <p:spPr>
              <a:xfrm>
                <a:off x="1039587" y="3482523"/>
                <a:ext cx="326570" cy="923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600" dirty="0" smtClean="0"/>
                  <a:t>p120</a:t>
                </a:r>
                <a:endParaRPr lang="zh-CN" altLang="en-US" sz="600" dirty="0"/>
              </a:p>
            </p:txBody>
          </p:sp>
        </p:grpSp>
        <p:grpSp>
          <p:nvGrpSpPr>
            <p:cNvPr id="33" name="组合 32"/>
            <p:cNvGrpSpPr/>
            <p:nvPr/>
          </p:nvGrpSpPr>
          <p:grpSpPr>
            <a:xfrm>
              <a:off x="3720201" y="3482523"/>
              <a:ext cx="560614" cy="92333"/>
              <a:chOff x="805543" y="3482523"/>
              <a:chExt cx="560614" cy="92333"/>
            </a:xfrm>
          </p:grpSpPr>
          <p:cxnSp>
            <p:nvCxnSpPr>
              <p:cNvPr id="34" name="直接连接符 33"/>
              <p:cNvCxnSpPr/>
              <p:nvPr/>
            </p:nvCxnSpPr>
            <p:spPr>
              <a:xfrm>
                <a:off x="805543" y="3533273"/>
                <a:ext cx="212271" cy="0"/>
              </a:xfrm>
              <a:prstGeom prst="line">
                <a:avLst/>
              </a:prstGeom>
              <a:ln w="12700">
                <a:solidFill>
                  <a:srgbClr val="70AD4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文本框 34"/>
              <p:cNvSpPr txBox="1"/>
              <p:nvPr/>
            </p:nvSpPr>
            <p:spPr>
              <a:xfrm>
                <a:off x="1039587" y="3482523"/>
                <a:ext cx="326570" cy="923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600" dirty="0" smtClean="0"/>
                  <a:t>p150</a:t>
                </a:r>
                <a:endParaRPr lang="zh-CN" altLang="en-US" sz="600" dirty="0"/>
              </a:p>
            </p:txBody>
          </p:sp>
        </p:grpSp>
        <p:grpSp>
          <p:nvGrpSpPr>
            <p:cNvPr id="36" name="组合 35"/>
            <p:cNvGrpSpPr/>
            <p:nvPr/>
          </p:nvGrpSpPr>
          <p:grpSpPr>
            <a:xfrm>
              <a:off x="4305311" y="3482523"/>
              <a:ext cx="560614" cy="92333"/>
              <a:chOff x="805543" y="3482523"/>
              <a:chExt cx="560614" cy="92333"/>
            </a:xfrm>
          </p:grpSpPr>
          <p:cxnSp>
            <p:nvCxnSpPr>
              <p:cNvPr id="37" name="直接连接符 36"/>
              <p:cNvCxnSpPr/>
              <p:nvPr/>
            </p:nvCxnSpPr>
            <p:spPr>
              <a:xfrm>
                <a:off x="805543" y="3533273"/>
                <a:ext cx="212271" cy="0"/>
              </a:xfrm>
              <a:prstGeom prst="line">
                <a:avLst/>
              </a:prstGeom>
              <a:ln w="12700">
                <a:solidFill>
                  <a:srgbClr val="255E9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文本框 37"/>
              <p:cNvSpPr txBox="1"/>
              <p:nvPr/>
            </p:nvSpPr>
            <p:spPr>
              <a:xfrm>
                <a:off x="1039587" y="3482523"/>
                <a:ext cx="326570" cy="923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600" dirty="0" smtClean="0"/>
                  <a:t>p180</a:t>
                </a:r>
                <a:endParaRPr lang="zh-CN" altLang="en-US" sz="600" dirty="0"/>
              </a:p>
            </p:txBody>
          </p:sp>
        </p:grpSp>
        <p:grpSp>
          <p:nvGrpSpPr>
            <p:cNvPr id="39" name="组合 38"/>
            <p:cNvGrpSpPr/>
            <p:nvPr/>
          </p:nvGrpSpPr>
          <p:grpSpPr>
            <a:xfrm>
              <a:off x="4887698" y="3482523"/>
              <a:ext cx="560614" cy="92333"/>
              <a:chOff x="805543" y="3482523"/>
              <a:chExt cx="560614" cy="92333"/>
            </a:xfrm>
          </p:grpSpPr>
          <p:cxnSp>
            <p:nvCxnSpPr>
              <p:cNvPr id="40" name="直接连接符 39"/>
              <p:cNvCxnSpPr/>
              <p:nvPr/>
            </p:nvCxnSpPr>
            <p:spPr>
              <a:xfrm>
                <a:off x="805543" y="3533273"/>
                <a:ext cx="212271" cy="0"/>
              </a:xfrm>
              <a:prstGeom prst="line">
                <a:avLst/>
              </a:prstGeom>
              <a:ln w="12700">
                <a:solidFill>
                  <a:srgbClr val="9E480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文本框 40"/>
              <p:cNvSpPr txBox="1"/>
              <p:nvPr/>
            </p:nvSpPr>
            <p:spPr>
              <a:xfrm>
                <a:off x="1039587" y="3482523"/>
                <a:ext cx="326570" cy="923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600" dirty="0" smtClean="0"/>
                  <a:t>p210</a:t>
                </a:r>
                <a:endParaRPr lang="zh-CN" altLang="en-US" sz="600" dirty="0"/>
              </a:p>
            </p:txBody>
          </p:sp>
        </p:grpSp>
        <p:grpSp>
          <p:nvGrpSpPr>
            <p:cNvPr id="42" name="组合 41"/>
            <p:cNvGrpSpPr/>
            <p:nvPr/>
          </p:nvGrpSpPr>
          <p:grpSpPr>
            <a:xfrm>
              <a:off x="5470085" y="3482522"/>
              <a:ext cx="560614" cy="92333"/>
              <a:chOff x="805543" y="3482523"/>
              <a:chExt cx="560614" cy="92333"/>
            </a:xfrm>
          </p:grpSpPr>
          <p:cxnSp>
            <p:nvCxnSpPr>
              <p:cNvPr id="43" name="直接连接符 42"/>
              <p:cNvCxnSpPr/>
              <p:nvPr/>
            </p:nvCxnSpPr>
            <p:spPr>
              <a:xfrm>
                <a:off x="805543" y="3533273"/>
                <a:ext cx="212271" cy="0"/>
              </a:xfrm>
              <a:prstGeom prst="line">
                <a:avLst/>
              </a:prstGeom>
              <a:ln w="12700">
                <a:solidFill>
                  <a:srgbClr val="63636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文本框 43"/>
              <p:cNvSpPr txBox="1"/>
              <p:nvPr/>
            </p:nvSpPr>
            <p:spPr>
              <a:xfrm>
                <a:off x="1039587" y="3482523"/>
                <a:ext cx="326570" cy="923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600" dirty="0" smtClean="0"/>
                  <a:t>p240</a:t>
                </a:r>
                <a:endParaRPr lang="zh-CN" altLang="en-US" sz="600" dirty="0"/>
              </a:p>
            </p:txBody>
          </p:sp>
        </p:grpSp>
      </p:grpSp>
      <p:sp>
        <p:nvSpPr>
          <p:cNvPr id="47" name="椭圆 46"/>
          <p:cNvSpPr/>
          <p:nvPr/>
        </p:nvSpPr>
        <p:spPr>
          <a:xfrm>
            <a:off x="3549806" y="1890038"/>
            <a:ext cx="220722" cy="220722"/>
          </a:xfrm>
          <a:prstGeom prst="ellipse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1" name="直接连接符 50"/>
          <p:cNvCxnSpPr>
            <a:stCxn id="47" idx="1"/>
          </p:cNvCxnSpPr>
          <p:nvPr/>
        </p:nvCxnSpPr>
        <p:spPr>
          <a:xfrm flipH="1" flipV="1">
            <a:off x="3484783" y="1818346"/>
            <a:ext cx="97347" cy="10401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 flipH="1">
            <a:off x="3283893" y="1820766"/>
            <a:ext cx="204354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/>
          <p:cNvSpPr txBox="1"/>
          <p:nvPr/>
        </p:nvSpPr>
        <p:spPr>
          <a:xfrm>
            <a:off x="1863546" y="1754117"/>
            <a:ext cx="1393010" cy="12311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800" dirty="0" smtClean="0"/>
              <a:t>valid training, but accuracy varies</a:t>
            </a:r>
            <a:endParaRPr lang="zh-CN" altLang="en-US" sz="800" dirty="0"/>
          </a:p>
        </p:txBody>
      </p:sp>
      <p:sp>
        <p:nvSpPr>
          <p:cNvPr id="55" name="文本框 54"/>
          <p:cNvSpPr txBox="1"/>
          <p:nvPr/>
        </p:nvSpPr>
        <p:spPr>
          <a:xfrm>
            <a:off x="2672122" y="2238527"/>
            <a:ext cx="623569" cy="12311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800" dirty="0" smtClean="0"/>
              <a:t>invalid training</a:t>
            </a:r>
            <a:endParaRPr lang="zh-CN" altLang="en-US" sz="800" dirty="0"/>
          </a:p>
        </p:txBody>
      </p:sp>
      <p:cxnSp>
        <p:nvCxnSpPr>
          <p:cNvPr id="57" name="直接连接符 56"/>
          <p:cNvCxnSpPr/>
          <p:nvPr/>
        </p:nvCxnSpPr>
        <p:spPr>
          <a:xfrm flipH="1">
            <a:off x="3476580" y="2161548"/>
            <a:ext cx="114531" cy="153958"/>
          </a:xfrm>
          <a:prstGeom prst="line">
            <a:avLst/>
          </a:prstGeom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>
          <a:xfrm flipH="1">
            <a:off x="3324410" y="2308779"/>
            <a:ext cx="160373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>
            <a:off x="5127240" y="1709834"/>
            <a:ext cx="0" cy="115423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/>
          <p:nvPr/>
        </p:nvCxnSpPr>
        <p:spPr>
          <a:xfrm>
            <a:off x="5126547" y="1815672"/>
            <a:ext cx="190500" cy="0"/>
          </a:xfrm>
          <a:prstGeom prst="straightConnector1">
            <a:avLst/>
          </a:prstGeom>
          <a:ln w="12700">
            <a:solidFill>
              <a:srgbClr val="C0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/>
          <p:cNvSpPr txBox="1"/>
          <p:nvPr/>
        </p:nvSpPr>
        <p:spPr>
          <a:xfrm>
            <a:off x="5339574" y="1754117"/>
            <a:ext cx="1530868" cy="12311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800" dirty="0" smtClean="0"/>
              <a:t>gradient underflow from 120 epochs</a:t>
            </a:r>
            <a:endParaRPr lang="zh-CN" altLang="en-US" sz="800" dirty="0"/>
          </a:p>
        </p:txBody>
      </p:sp>
      <p:sp>
        <p:nvSpPr>
          <p:cNvPr id="66" name="文本框 65"/>
          <p:cNvSpPr txBox="1"/>
          <p:nvPr/>
        </p:nvSpPr>
        <p:spPr>
          <a:xfrm>
            <a:off x="2038765" y="1494390"/>
            <a:ext cx="102143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smtClean="0"/>
              <a:t>24-bit weight buffer</a:t>
            </a:r>
            <a:endParaRPr lang="zh-CN" altLang="en-US" sz="800" dirty="0"/>
          </a:p>
        </p:txBody>
      </p:sp>
      <p:sp>
        <p:nvSpPr>
          <p:cNvPr id="67" name="文本框 66"/>
          <p:cNvSpPr txBox="1"/>
          <p:nvPr/>
        </p:nvSpPr>
        <p:spPr>
          <a:xfrm>
            <a:off x="4860683" y="1494390"/>
            <a:ext cx="102143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smtClean="0"/>
              <a:t>16-bit weight buffer</a:t>
            </a:r>
            <a:endParaRPr lang="zh-CN" altLang="en-US" sz="800" dirty="0"/>
          </a:p>
        </p:txBody>
      </p:sp>
    </p:spTree>
    <p:extLst>
      <p:ext uri="{BB962C8B-B14F-4D97-AF65-F5344CB8AC3E}">
        <p14:creationId xmlns:p14="http://schemas.microsoft.com/office/powerpoint/2010/main" val="745763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3691</TotalTime>
  <Words>36</Words>
  <Application>Microsoft Office PowerPoint</Application>
  <PresentationFormat>自定义</PresentationFormat>
  <Paragraphs>18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Calibri</vt:lpstr>
      <vt:lpstr>Calibri Light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郭 开元</dc:creator>
  <cp:lastModifiedBy>郭 开元</cp:lastModifiedBy>
  <cp:revision>33</cp:revision>
  <dcterms:created xsi:type="dcterms:W3CDTF">2018-09-06T04:01:00Z</dcterms:created>
  <dcterms:modified xsi:type="dcterms:W3CDTF">2018-09-30T15:55:04Z</dcterms:modified>
</cp:coreProperties>
</file>