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08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2D2D2"/>
    <a:srgbClr val="5C2D91"/>
    <a:srgbClr val="B4A0FF"/>
    <a:srgbClr val="0078D7"/>
    <a:srgbClr val="00188F"/>
    <a:srgbClr val="00BCF2"/>
    <a:srgbClr val="E6E6E6"/>
    <a:srgbClr val="002050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114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1178481"/>
            <a:ext cx="6605191" cy="2506980"/>
          </a:xfrm>
        </p:spPr>
        <p:txBody>
          <a:bodyPr anchor="b"/>
          <a:lstStyle>
            <a:lvl1pPr algn="ctr"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3782140"/>
            <a:ext cx="5828110" cy="173855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29" indent="0" algn="ctr">
              <a:buNone/>
              <a:defRPr sz="1700"/>
            </a:lvl2pPr>
            <a:lvl3pPr marL="777057" indent="0" algn="ctr">
              <a:buNone/>
              <a:defRPr sz="1530"/>
            </a:lvl3pPr>
            <a:lvl4pPr marL="1165586" indent="0" algn="ctr">
              <a:buNone/>
              <a:defRPr sz="1360"/>
            </a:lvl4pPr>
            <a:lvl5pPr marL="1554114" indent="0" algn="ctr">
              <a:buNone/>
              <a:defRPr sz="1360"/>
            </a:lvl5pPr>
            <a:lvl6pPr marL="1942643" indent="0" algn="ctr">
              <a:buNone/>
              <a:defRPr sz="1360"/>
            </a:lvl6pPr>
            <a:lvl7pPr marL="2331171" indent="0" algn="ctr">
              <a:buNone/>
              <a:defRPr sz="1360"/>
            </a:lvl7pPr>
            <a:lvl8pPr marL="2719700" indent="0" algn="ctr">
              <a:buNone/>
              <a:defRPr sz="1360"/>
            </a:lvl8pPr>
            <a:lvl9pPr marL="3108228" indent="0" algn="ctr">
              <a:buNone/>
              <a:defRPr sz="1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383381"/>
            <a:ext cx="1675582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383381"/>
            <a:ext cx="4929609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795226"/>
            <a:ext cx="6702326" cy="2995374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4818938"/>
            <a:ext cx="6702326" cy="157519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0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5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11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26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1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197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22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83383"/>
            <a:ext cx="6702326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765221"/>
            <a:ext cx="328741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2630329"/>
            <a:ext cx="328741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765221"/>
            <a:ext cx="330360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2630329"/>
            <a:ext cx="330360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1036798"/>
            <a:ext cx="3933974" cy="5117306"/>
          </a:xfrm>
        </p:spPr>
        <p:txBody>
          <a:bodyPr/>
          <a:lstStyle>
            <a:lvl1pPr>
              <a:defRPr sz="2719"/>
            </a:lvl1pPr>
            <a:lvl2pPr>
              <a:defRPr sz="2379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1036798"/>
            <a:ext cx="3933974" cy="5117306"/>
          </a:xfrm>
        </p:spPr>
        <p:txBody>
          <a:bodyPr anchor="t"/>
          <a:lstStyle>
            <a:lvl1pPr marL="0" indent="0">
              <a:buNone/>
              <a:defRPr sz="2719"/>
            </a:lvl1pPr>
            <a:lvl2pPr marL="388529" indent="0">
              <a:buNone/>
              <a:defRPr sz="2379"/>
            </a:lvl2pPr>
            <a:lvl3pPr marL="777057" indent="0">
              <a:buNone/>
              <a:defRPr sz="2040"/>
            </a:lvl3pPr>
            <a:lvl4pPr marL="1165586" indent="0">
              <a:buNone/>
              <a:defRPr sz="1700"/>
            </a:lvl4pPr>
            <a:lvl5pPr marL="1554114" indent="0">
              <a:buNone/>
              <a:defRPr sz="1700"/>
            </a:lvl5pPr>
            <a:lvl6pPr marL="1942643" indent="0">
              <a:buNone/>
              <a:defRPr sz="1700"/>
            </a:lvl6pPr>
            <a:lvl7pPr marL="2331171" indent="0">
              <a:buNone/>
              <a:defRPr sz="1700"/>
            </a:lvl7pPr>
            <a:lvl8pPr marL="2719700" indent="0">
              <a:buNone/>
              <a:defRPr sz="1700"/>
            </a:lvl8pPr>
            <a:lvl9pPr marL="3108228" indent="0">
              <a:buNone/>
              <a:defRPr sz="1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383383"/>
            <a:ext cx="6702326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916906"/>
            <a:ext cx="6702326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6674169"/>
            <a:ext cx="262264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69598"/>
            <a:ext cx="7710654" cy="12491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49706" y="1"/>
            <a:ext cx="6481011" cy="7200900"/>
            <a:chOff x="649705" y="0"/>
            <a:chExt cx="6481011" cy="1005681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/>
        </p:nvCxnSpPr>
        <p:spPr>
          <a:xfrm>
            <a:off x="1" y="1401171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057" rtl="0" eaLnBrk="1" latinLnBrk="0" hangingPunct="1">
        <a:lnSpc>
          <a:spcPct val="90000"/>
        </a:lnSpc>
        <a:spcBef>
          <a:spcPct val="0"/>
        </a:spcBef>
        <a:buNone/>
        <a:defRPr sz="3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64" indent="-194264" algn="l" defTabSz="77705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0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79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6907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436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4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29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057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586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14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43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171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28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/>
          <p:cNvSpPr/>
          <p:nvPr/>
        </p:nvSpPr>
        <p:spPr>
          <a:xfrm>
            <a:off x="1150489" y="2964174"/>
            <a:ext cx="436222" cy="161780"/>
          </a:xfrm>
          <a:prstGeom prst="rect">
            <a:avLst/>
          </a:prstGeom>
          <a:solidFill>
            <a:srgbClr val="0078D7"/>
          </a:solidFill>
          <a:ln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int</a:t>
            </a:r>
            <a:r>
              <a:rPr lang="en-US" altLang="zh-CN" sz="800" dirty="0"/>
              <a:t> 32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1150489" y="3177204"/>
            <a:ext cx="432400" cy="161780"/>
          </a:xfrm>
          <a:prstGeom prst="rect">
            <a:avLst/>
          </a:prstGeom>
          <a:solidFill>
            <a:srgbClr val="00B0F0"/>
          </a:solidFill>
          <a:ln>
            <a:solidFill>
              <a:srgbClr val="00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err="1"/>
              <a:t>int</a:t>
            </a:r>
            <a:r>
              <a:rPr lang="en-US" altLang="zh-CN" sz="800" dirty="0"/>
              <a:t> 8</a:t>
            </a:r>
            <a:endParaRPr lang="zh-CN" altLang="en-US" sz="800" dirty="0"/>
          </a:p>
        </p:txBody>
      </p:sp>
      <p:sp>
        <p:nvSpPr>
          <p:cNvPr id="2" name="矩形 1"/>
          <p:cNvSpPr/>
          <p:nvPr/>
        </p:nvSpPr>
        <p:spPr>
          <a:xfrm>
            <a:off x="1095921" y="1893510"/>
            <a:ext cx="2522639" cy="1496287"/>
          </a:xfrm>
          <a:prstGeom prst="rect">
            <a:avLst/>
          </a:prstGeom>
          <a:noFill/>
          <a:ln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zh-CN" altLang="en-US" sz="1200" dirty="0">
              <a:solidFill>
                <a:srgbClr val="52525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57336" y="1956147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36" y="1956147"/>
                <a:ext cx="300251" cy="300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2182127" y="2227352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FP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693919" y="2469287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WG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199866" y="1956145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EB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1156356" y="2469287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56" y="2469287"/>
                <a:ext cx="300251" cy="300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2182127" y="1526326"/>
                <a:ext cx="300251" cy="3002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27" y="1526326"/>
                <a:ext cx="300251" cy="300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3199866" y="1527549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66" y="1527549"/>
                <a:ext cx="300251" cy="300251"/>
              </a:xfrm>
              <a:prstGeom prst="rect">
                <a:avLst/>
              </a:prstGeom>
              <a:blipFill>
                <a:blip r:embed="rId5"/>
                <a:stretch>
                  <a:fillRect l="-5882" b="-3922"/>
                </a:stretch>
              </a:blipFill>
              <a:ln>
                <a:solidFill>
                  <a:srgbClr val="00188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56" idx="0"/>
            <a:endCxn id="3" idx="2"/>
          </p:cNvCxnSpPr>
          <p:nvPr/>
        </p:nvCxnSpPr>
        <p:spPr>
          <a:xfrm flipV="1">
            <a:off x="1306481" y="2256398"/>
            <a:ext cx="980" cy="212889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3" idx="3"/>
            <a:endCxn id="55" idx="2"/>
          </p:cNvCxnSpPr>
          <p:nvPr/>
        </p:nvCxnSpPr>
        <p:spPr>
          <a:xfrm flipV="1">
            <a:off x="1457587" y="2106271"/>
            <a:ext cx="1742279" cy="2"/>
          </a:xfrm>
          <a:prstGeom prst="bentConnector3">
            <a:avLst>
              <a:gd name="adj1" fmla="val 50000"/>
            </a:avLst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8" idx="2"/>
            <a:endCxn id="4" idx="0"/>
          </p:cNvCxnSpPr>
          <p:nvPr/>
        </p:nvCxnSpPr>
        <p:spPr>
          <a:xfrm>
            <a:off x="2332252" y="1826577"/>
            <a:ext cx="0" cy="400775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4"/>
            <a:endCxn id="30" idx="0"/>
          </p:cNvCxnSpPr>
          <p:nvPr/>
        </p:nvCxnSpPr>
        <p:spPr>
          <a:xfrm flipH="1">
            <a:off x="2332252" y="2527603"/>
            <a:ext cx="1" cy="52019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9" idx="0"/>
            <a:endCxn id="55" idx="4"/>
          </p:cNvCxnSpPr>
          <p:nvPr/>
        </p:nvCxnSpPr>
        <p:spPr>
          <a:xfrm flipV="1">
            <a:off x="3349991" y="2256396"/>
            <a:ext cx="1" cy="791398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5" idx="0"/>
            <a:endCxn id="61" idx="2"/>
          </p:cNvCxnSpPr>
          <p:nvPr/>
        </p:nvCxnSpPr>
        <p:spPr>
          <a:xfrm flipV="1">
            <a:off x="3349991" y="1827800"/>
            <a:ext cx="0" cy="128345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58" idx="3"/>
            <a:endCxn id="54" idx="0"/>
          </p:cNvCxnSpPr>
          <p:nvPr/>
        </p:nvCxnSpPr>
        <p:spPr>
          <a:xfrm>
            <a:off x="2482378" y="1676452"/>
            <a:ext cx="361667" cy="792835"/>
          </a:xfrm>
          <a:prstGeom prst="bentConnector2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4" idx="2"/>
          </p:cNvCxnSpPr>
          <p:nvPr/>
        </p:nvCxnSpPr>
        <p:spPr>
          <a:xfrm>
            <a:off x="1805721" y="2106271"/>
            <a:ext cx="376406" cy="271207"/>
          </a:xfrm>
          <a:prstGeom prst="bentConnector3">
            <a:avLst>
              <a:gd name="adj1" fmla="val 43649"/>
            </a:avLst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2182126" y="3047794"/>
                <a:ext cx="300251" cy="300251"/>
              </a:xfrm>
              <a:prstGeom prst="rect">
                <a:avLst/>
              </a:prstGeom>
              <a:solidFill>
                <a:srgbClr val="00BCF2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26" y="3047794"/>
                <a:ext cx="300251" cy="300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188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3199865" y="3047794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65" y="3047794"/>
                <a:ext cx="300251" cy="300251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 rot="16200000">
            <a:off x="713481" y="2574697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Layer </a:t>
            </a:r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cxnSp>
        <p:nvCxnSpPr>
          <p:cNvPr id="29" name="直接箭头连接符 28"/>
          <p:cNvCxnSpPr>
            <a:stCxn id="54" idx="2"/>
            <a:endCxn id="56" idx="3"/>
          </p:cNvCxnSpPr>
          <p:nvPr/>
        </p:nvCxnSpPr>
        <p:spPr>
          <a:xfrm flipH="1">
            <a:off x="1456606" y="2619412"/>
            <a:ext cx="1237312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4" idx="6"/>
          </p:cNvCxnSpPr>
          <p:nvPr/>
        </p:nvCxnSpPr>
        <p:spPr>
          <a:xfrm flipV="1">
            <a:off x="2994169" y="2619412"/>
            <a:ext cx="355820" cy="1"/>
          </a:xfrm>
          <a:prstGeom prst="line">
            <a:avLst/>
          </a:prstGeom>
          <a:ln w="12700">
            <a:solidFill>
              <a:srgbClr val="52525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21800" y="191154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/>
              <a:t>shift&amp;cut</a:t>
            </a:r>
            <a:endParaRPr lang="zh-CN" altLang="en-US" sz="9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863534" y="2798608"/>
            <a:ext cx="4687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err="1" smtClean="0"/>
              <a:t>shift&amp;cut</a:t>
            </a:r>
            <a:endParaRPr lang="zh-CN" altLang="en-US" sz="9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881272" y="2797034"/>
            <a:ext cx="4687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err="1" smtClean="0"/>
              <a:t>shift&amp;cut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</TotalTime>
  <Words>12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27</cp:revision>
  <dcterms:created xsi:type="dcterms:W3CDTF">2018-09-06T04:01:00Z</dcterms:created>
  <dcterms:modified xsi:type="dcterms:W3CDTF">2018-09-25T07:50:36Z</dcterms:modified>
</cp:coreProperties>
</file>