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0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2D2D2"/>
    <a:srgbClr val="737373"/>
    <a:srgbClr val="00188F"/>
    <a:srgbClr val="00BCF2"/>
    <a:srgbClr val="107C10"/>
    <a:srgbClr val="BAD80A"/>
    <a:srgbClr val="E6E6E6"/>
    <a:srgbClr val="00205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883861"/>
            <a:ext cx="66051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2836605"/>
            <a:ext cx="582811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287536"/>
            <a:ext cx="167558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287536"/>
            <a:ext cx="492960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346420"/>
            <a:ext cx="670232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3614203"/>
            <a:ext cx="670232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287537"/>
            <a:ext cx="670232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323916"/>
            <a:ext cx="328741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1972747"/>
            <a:ext cx="328741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323916"/>
            <a:ext cx="330360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1972747"/>
            <a:ext cx="330360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777598"/>
            <a:ext cx="393397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777598"/>
            <a:ext cx="393397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52198"/>
            <a:ext cx="7710654" cy="9368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287537"/>
            <a:ext cx="67023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437680"/>
            <a:ext cx="67023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5005627"/>
            <a:ext cx="26226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49705" y="0"/>
            <a:ext cx="6481011" cy="5400675"/>
            <a:chOff x="649705" y="0"/>
            <a:chExt cx="6481011" cy="100568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 userDrawn="1"/>
        </p:nvCxnSpPr>
        <p:spPr>
          <a:xfrm>
            <a:off x="0" y="1050878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61916" y="1105469"/>
            <a:ext cx="6478079" cy="2618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9367" y="1153236"/>
            <a:ext cx="832513" cy="279779"/>
          </a:xfrm>
          <a:prstGeom prst="rect">
            <a:avLst/>
          </a:prstGeom>
          <a:solidFill>
            <a:srgbClr val="00BCF2">
              <a:alpha val="50000"/>
            </a:srgbClr>
          </a:solidFill>
          <a:ln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 smtClean="0">
                <a:solidFill>
                  <a:srgbClr val="00188F"/>
                </a:solidFill>
              </a:rPr>
              <a:t>CPU</a:t>
            </a:r>
            <a:endParaRPr lang="zh-CN" altLang="en-US" sz="900" b="1" dirty="0">
              <a:solidFill>
                <a:srgbClr val="00188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1352" y="1589965"/>
            <a:ext cx="2133979" cy="1766881"/>
          </a:xfrm>
          <a:prstGeom prst="rect">
            <a:avLst/>
          </a:prstGeom>
          <a:solidFill>
            <a:schemeClr val="bg1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b="1" dirty="0" smtClean="0">
                <a:solidFill>
                  <a:srgbClr val="525252"/>
                </a:solidFill>
              </a:rPr>
              <a:t>FPGA</a:t>
            </a:r>
            <a:endParaRPr lang="zh-CN" altLang="en-US" sz="900" b="1" dirty="0">
              <a:solidFill>
                <a:srgbClr val="52525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99327" y="2203826"/>
            <a:ext cx="785880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Pre Stream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52467" y="2203826"/>
            <a:ext cx="782922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Post Stream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21438" y="2459570"/>
            <a:ext cx="1202304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PE 1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21438" y="2676940"/>
            <a:ext cx="1202304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PE 2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21438" y="3076125"/>
            <a:ext cx="1202304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PE N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2818" y="1153240"/>
            <a:ext cx="832513" cy="279779"/>
          </a:xfrm>
          <a:prstGeom prst="rect">
            <a:avLst/>
          </a:prstGeom>
          <a:solidFill>
            <a:srgbClr val="BAD80A">
              <a:alpha val="50000"/>
            </a:srgbClr>
          </a:solidFill>
          <a:ln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 smtClean="0">
                <a:solidFill>
                  <a:srgbClr val="107C10"/>
                </a:solidFill>
              </a:rPr>
              <a:t>DRAM</a:t>
            </a:r>
            <a:endParaRPr lang="zh-CN" altLang="en-US" sz="900" b="1" dirty="0">
              <a:solidFill>
                <a:srgbClr val="107C1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6200000">
            <a:off x="443338" y="2612824"/>
            <a:ext cx="1046597" cy="228599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controller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0529" y="1798809"/>
            <a:ext cx="1984859" cy="248072"/>
          </a:xfrm>
          <a:prstGeom prst="rect">
            <a:avLst/>
          </a:prstGeom>
          <a:solidFill>
            <a:srgbClr val="D2D2D2"/>
          </a:solidFill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525252"/>
                </a:solidFill>
              </a:rPr>
              <a:t>interconnect</a:t>
            </a:r>
            <a:endParaRPr lang="zh-CN" altLang="en-US" sz="900" dirty="0">
              <a:solidFill>
                <a:srgbClr val="525252"/>
              </a:solidFill>
            </a:endParaRPr>
          </a:p>
        </p:txBody>
      </p:sp>
      <p:cxnSp>
        <p:nvCxnSpPr>
          <p:cNvPr id="19" name="直接箭头连接符 18"/>
          <p:cNvCxnSpPr>
            <a:stCxn id="35" idx="3"/>
          </p:cNvCxnSpPr>
          <p:nvPr/>
        </p:nvCxnSpPr>
        <p:spPr>
          <a:xfrm flipV="1">
            <a:off x="966637" y="2046881"/>
            <a:ext cx="1192" cy="15694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</p:cNvCxnSpPr>
          <p:nvPr/>
        </p:nvCxnSpPr>
        <p:spPr>
          <a:xfrm flipH="1">
            <a:off x="1185623" y="1433015"/>
            <a:ext cx="1" cy="36579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78693" y="2378121"/>
            <a:ext cx="0" cy="780028"/>
          </a:xfrm>
          <a:prstGeom prst="line">
            <a:avLst/>
          </a:prstGeom>
          <a:ln w="9525">
            <a:solidFill>
              <a:srgbClr val="525252"/>
            </a:solidFill>
            <a:headEnd w="sm" len="med"/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278692" y="2546718"/>
            <a:ext cx="138250" cy="2613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1278693" y="2764088"/>
            <a:ext cx="138249" cy="1925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1278692" y="3158149"/>
            <a:ext cx="138250" cy="512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763141" y="2378121"/>
            <a:ext cx="0" cy="780028"/>
          </a:xfrm>
          <a:prstGeom prst="line">
            <a:avLst/>
          </a:prstGeom>
          <a:ln w="9525">
            <a:solidFill>
              <a:srgbClr val="525252"/>
            </a:solidFill>
            <a:headEnd w="sm" len="med"/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3" idx="3"/>
          </p:cNvCxnSpPr>
          <p:nvPr/>
        </p:nvCxnSpPr>
        <p:spPr>
          <a:xfrm flipV="1">
            <a:off x="2623742" y="3158149"/>
            <a:ext cx="138675" cy="5124"/>
          </a:xfrm>
          <a:prstGeom prst="straightConnector1">
            <a:avLst/>
          </a:prstGeom>
          <a:ln w="9525">
            <a:solidFill>
              <a:srgbClr val="525252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2" idx="3"/>
          </p:cNvCxnSpPr>
          <p:nvPr/>
        </p:nvCxnSpPr>
        <p:spPr>
          <a:xfrm>
            <a:off x="2623742" y="2764088"/>
            <a:ext cx="138248" cy="0"/>
          </a:xfrm>
          <a:prstGeom prst="straightConnector1">
            <a:avLst/>
          </a:prstGeom>
          <a:ln w="9525">
            <a:solidFill>
              <a:srgbClr val="525252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1" idx="3"/>
          </p:cNvCxnSpPr>
          <p:nvPr/>
        </p:nvCxnSpPr>
        <p:spPr>
          <a:xfrm>
            <a:off x="2623742" y="2546718"/>
            <a:ext cx="138675" cy="0"/>
          </a:xfrm>
          <a:prstGeom prst="straightConnector1">
            <a:avLst/>
          </a:prstGeom>
          <a:ln w="9525">
            <a:solidFill>
              <a:srgbClr val="525252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2484809" y="1425477"/>
            <a:ext cx="1" cy="36579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188502" y="1387377"/>
            <a:ext cx="2488308" cy="1918741"/>
          </a:xfrm>
          <a:prstGeom prst="rect">
            <a:avLst/>
          </a:prstGeom>
          <a:solidFill>
            <a:schemeClr val="bg1"/>
          </a:solidFill>
          <a:ln w="127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b="1" dirty="0" smtClean="0">
                <a:solidFill>
                  <a:srgbClr val="525252"/>
                </a:solidFill>
              </a:rPr>
              <a:t>PE</a:t>
            </a:r>
            <a:endParaRPr lang="zh-CN" altLang="en-US" sz="900" b="1" dirty="0">
              <a:solidFill>
                <a:srgbClr val="525252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rot="5400000">
            <a:off x="6060274" y="1707661"/>
            <a:ext cx="640189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data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5670438" y="1707662"/>
            <a:ext cx="640189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rgbClr val="107C10"/>
                </a:solidFill>
              </a:rPr>
              <a:t>w</a:t>
            </a:r>
            <a:r>
              <a:rPr lang="en-US" altLang="zh-CN" sz="900" dirty="0" smtClean="0">
                <a:solidFill>
                  <a:srgbClr val="107C10"/>
                </a:solidFill>
              </a:rPr>
              <a:t>eight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98670" y="1677461"/>
            <a:ext cx="1248418" cy="1539567"/>
          </a:xfrm>
          <a:prstGeom prst="rect">
            <a:avLst/>
          </a:prstGeom>
          <a:noFill/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b="1" dirty="0" smtClean="0">
                <a:solidFill>
                  <a:srgbClr val="525252"/>
                </a:solidFill>
              </a:rPr>
              <a:t>AGU</a:t>
            </a:r>
            <a:endParaRPr lang="zh-CN" altLang="en-US" sz="900" b="1" dirty="0">
              <a:solidFill>
                <a:srgbClr val="525252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 rot="16200000">
            <a:off x="6600906" y="222499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smtClean="0"/>
              <a:t>inter-PE</a:t>
            </a:r>
          </a:p>
          <a:p>
            <a:pPr algn="ctr"/>
            <a:r>
              <a:rPr lang="en-US" altLang="zh-CN" sz="900" dirty="0" smtClean="0"/>
              <a:t>connection</a:t>
            </a:r>
            <a:endParaRPr lang="zh-CN" altLang="en-US" sz="900" dirty="0"/>
          </a:p>
        </p:txBody>
      </p:sp>
      <p:sp>
        <p:nvSpPr>
          <p:cNvPr id="81" name="文本框 80"/>
          <p:cNvSpPr txBox="1"/>
          <p:nvPr/>
        </p:nvSpPr>
        <p:spPr>
          <a:xfrm>
            <a:off x="5883860" y="1070747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Stream A</a:t>
            </a:r>
            <a:endParaRPr lang="zh-CN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5865696" y="3003582"/>
            <a:ext cx="642481" cy="193883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res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867989" y="2616241"/>
            <a:ext cx="640189" cy="193883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MAC array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286514" y="2304758"/>
            <a:ext cx="187708" cy="186911"/>
          </a:xfrm>
          <a:prstGeom prst="rect">
            <a:avLst/>
          </a:prstGeom>
          <a:solidFill>
            <a:srgbClr val="D2D2D2"/>
          </a:solidFill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rgbClr val="525252"/>
              </a:solidFill>
            </a:endParaRPr>
          </a:p>
        </p:txBody>
      </p:sp>
      <p:cxnSp>
        <p:nvCxnSpPr>
          <p:cNvPr id="91" name="直接箭头连接符 90"/>
          <p:cNvCxnSpPr>
            <a:stCxn id="74" idx="3"/>
            <a:endCxn id="85" idx="0"/>
          </p:cNvCxnSpPr>
          <p:nvPr/>
        </p:nvCxnSpPr>
        <p:spPr>
          <a:xfrm>
            <a:off x="6380368" y="2149783"/>
            <a:ext cx="0" cy="154975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2"/>
          </p:cNvCxnSpPr>
          <p:nvPr/>
        </p:nvCxnSpPr>
        <p:spPr>
          <a:xfrm>
            <a:off x="6380368" y="2491669"/>
            <a:ext cx="0" cy="124572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5" idx="3"/>
          </p:cNvCxnSpPr>
          <p:nvPr/>
        </p:nvCxnSpPr>
        <p:spPr>
          <a:xfrm>
            <a:off x="5990532" y="2149784"/>
            <a:ext cx="0" cy="466457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888669" y="334638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Stream B</a:t>
            </a:r>
            <a:endParaRPr lang="zh-CN" altLang="en-US" sz="900" dirty="0"/>
          </a:p>
        </p:txBody>
      </p:sp>
      <p:cxnSp>
        <p:nvCxnSpPr>
          <p:cNvPr id="99" name="直接箭头连接符 98"/>
          <p:cNvCxnSpPr>
            <a:endCxn id="82" idx="0"/>
          </p:cNvCxnSpPr>
          <p:nvPr/>
        </p:nvCxnSpPr>
        <p:spPr>
          <a:xfrm flipH="1">
            <a:off x="6186937" y="2810124"/>
            <a:ext cx="1147" cy="193458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2" idx="2"/>
          </p:cNvCxnSpPr>
          <p:nvPr/>
        </p:nvCxnSpPr>
        <p:spPr>
          <a:xfrm flipH="1">
            <a:off x="6186936" y="3197465"/>
            <a:ext cx="1" cy="232033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6381934" y="1273428"/>
            <a:ext cx="1" cy="232033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5990531" y="1273428"/>
            <a:ext cx="1" cy="232033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4427784" y="2237779"/>
            <a:ext cx="636085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Y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427784" y="1905006"/>
            <a:ext cx="636084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X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425732" y="2570552"/>
            <a:ext cx="640189" cy="24405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>
                <a:solidFill>
                  <a:srgbClr val="00188F"/>
                </a:solidFill>
              </a:rPr>
              <a:t>CONV/FC </a:t>
            </a:r>
            <a:r>
              <a:rPr lang="en-US" altLang="zh-CN" sz="800" dirty="0" err="1" smtClean="0">
                <a:solidFill>
                  <a:srgbClr val="00188F"/>
                </a:solidFill>
              </a:rPr>
              <a:t>cnt</a:t>
            </a:r>
            <a:endParaRPr lang="zh-CN" altLang="en-US" sz="800" dirty="0">
              <a:solidFill>
                <a:srgbClr val="00188F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425732" y="2903326"/>
            <a:ext cx="640189" cy="24405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>
                <a:solidFill>
                  <a:srgbClr val="00188F"/>
                </a:solidFill>
              </a:rPr>
              <a:t>CONV/FC </a:t>
            </a:r>
            <a:r>
              <a:rPr lang="en-US" altLang="zh-CN" sz="800" dirty="0" err="1" smtClean="0">
                <a:solidFill>
                  <a:srgbClr val="00188F"/>
                </a:solidFill>
              </a:rPr>
              <a:t>cnt</a:t>
            </a:r>
            <a:endParaRPr lang="zh-CN" altLang="en-US" sz="800" dirty="0">
              <a:solidFill>
                <a:srgbClr val="00188F"/>
              </a:solidFill>
            </a:endParaRPr>
          </a:p>
        </p:txBody>
      </p:sp>
      <p:sp>
        <p:nvSpPr>
          <p:cNvPr id="121" name="梯形 120"/>
          <p:cNvSpPr/>
          <p:nvPr/>
        </p:nvSpPr>
        <p:spPr>
          <a:xfrm rot="5400000">
            <a:off x="4707970" y="2441475"/>
            <a:ext cx="1241633" cy="164782"/>
          </a:xfrm>
          <a:prstGeom prst="trapezoid">
            <a:avLst>
              <a:gd name="adj" fmla="val 41129"/>
            </a:avLst>
          </a:prstGeom>
          <a:solidFill>
            <a:srgbClr val="D2D2D2"/>
          </a:solidFill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525252"/>
                </a:solidFill>
              </a:rPr>
              <a:t>MUX</a:t>
            </a:r>
            <a:endParaRPr lang="zh-CN" altLang="en-US" sz="900" dirty="0">
              <a:solidFill>
                <a:srgbClr val="525252"/>
              </a:solidFill>
            </a:endParaRPr>
          </a:p>
        </p:txBody>
      </p:sp>
      <p:cxnSp>
        <p:nvCxnSpPr>
          <p:cNvPr id="123" name="直接箭头连接符 122"/>
          <p:cNvCxnSpPr>
            <a:stCxn id="116" idx="3"/>
          </p:cNvCxnSpPr>
          <p:nvPr/>
        </p:nvCxnSpPr>
        <p:spPr>
          <a:xfrm>
            <a:off x="5063868" y="2027034"/>
            <a:ext cx="175458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5" idx="3"/>
          </p:cNvCxnSpPr>
          <p:nvPr/>
        </p:nvCxnSpPr>
        <p:spPr>
          <a:xfrm flipV="1">
            <a:off x="5063869" y="2359806"/>
            <a:ext cx="182525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8" idx="3"/>
          </p:cNvCxnSpPr>
          <p:nvPr/>
        </p:nvCxnSpPr>
        <p:spPr>
          <a:xfrm flipV="1">
            <a:off x="5065921" y="2692579"/>
            <a:ext cx="175210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9" idx="3"/>
          </p:cNvCxnSpPr>
          <p:nvPr/>
        </p:nvCxnSpPr>
        <p:spPr>
          <a:xfrm flipV="1">
            <a:off x="5065921" y="3025352"/>
            <a:ext cx="180473" cy="2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411155" y="2193511"/>
            <a:ext cx="138742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5408346" y="2530429"/>
            <a:ext cx="138742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5408346" y="2851235"/>
            <a:ext cx="138742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 rot="16200000">
            <a:off x="3687518" y="207809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Stream A</a:t>
            </a:r>
            <a:endParaRPr lang="zh-CN" altLang="en-US" sz="900" dirty="0"/>
          </a:p>
        </p:txBody>
      </p:sp>
      <p:sp>
        <p:nvSpPr>
          <p:cNvPr id="142" name="文本框 141"/>
          <p:cNvSpPr txBox="1"/>
          <p:nvPr/>
        </p:nvSpPr>
        <p:spPr>
          <a:xfrm rot="16200000">
            <a:off x="3676249" y="275494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Controller</a:t>
            </a:r>
            <a:endParaRPr lang="zh-CN" altLang="en-US" sz="900" dirty="0"/>
          </a:p>
        </p:txBody>
      </p:sp>
      <p:cxnSp>
        <p:nvCxnSpPr>
          <p:cNvPr id="144" name="直接箭头连接符 143"/>
          <p:cNvCxnSpPr>
            <a:stCxn id="118" idx="1"/>
          </p:cNvCxnSpPr>
          <p:nvPr/>
        </p:nvCxnSpPr>
        <p:spPr>
          <a:xfrm flipH="1">
            <a:off x="4062947" y="2692580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>
            <a:off x="4062946" y="3025352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>
            <a:off x="4062945" y="2346747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4062944" y="2020863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85" idx="3"/>
          </p:cNvCxnSpPr>
          <p:nvPr/>
        </p:nvCxnSpPr>
        <p:spPr>
          <a:xfrm flipV="1">
            <a:off x="6474222" y="2398213"/>
            <a:ext cx="382502" cy="1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547088" y="2523866"/>
            <a:ext cx="149026" cy="0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5547088" y="2193510"/>
            <a:ext cx="149026" cy="0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5696114" y="1829688"/>
            <a:ext cx="0" cy="694178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endCxn id="75" idx="2"/>
          </p:cNvCxnSpPr>
          <p:nvPr/>
        </p:nvCxnSpPr>
        <p:spPr>
          <a:xfrm>
            <a:off x="5691618" y="1829690"/>
            <a:ext cx="176887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75" idx="0"/>
            <a:endCxn id="74" idx="2"/>
          </p:cNvCxnSpPr>
          <p:nvPr/>
        </p:nvCxnSpPr>
        <p:spPr>
          <a:xfrm flipV="1">
            <a:off x="6112560" y="1829689"/>
            <a:ext cx="145781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547088" y="2854202"/>
            <a:ext cx="144530" cy="0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691618" y="2851235"/>
            <a:ext cx="0" cy="249288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endCxn id="82" idx="1"/>
          </p:cNvCxnSpPr>
          <p:nvPr/>
        </p:nvCxnSpPr>
        <p:spPr>
          <a:xfrm>
            <a:off x="5691618" y="3100523"/>
            <a:ext cx="174078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/>
          <p:cNvGrpSpPr/>
          <p:nvPr/>
        </p:nvGrpSpPr>
        <p:grpSpPr>
          <a:xfrm>
            <a:off x="6322245" y="2330347"/>
            <a:ext cx="116246" cy="135731"/>
            <a:chOff x="6338888" y="2933700"/>
            <a:chExt cx="142875" cy="166823"/>
          </a:xfrm>
        </p:grpSpPr>
        <p:cxnSp>
          <p:nvCxnSpPr>
            <p:cNvPr id="176" name="直接连接符 175"/>
            <p:cNvCxnSpPr/>
            <p:nvPr/>
          </p:nvCxnSpPr>
          <p:spPr>
            <a:xfrm>
              <a:off x="6338888" y="2933700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481763" y="2933700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341270" y="3048135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479382" y="3048135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338888" y="2986088"/>
              <a:ext cx="142875" cy="62047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6344560" y="2986089"/>
              <a:ext cx="134822" cy="62046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文本框 185"/>
          <p:cNvSpPr txBox="1"/>
          <p:nvPr/>
        </p:nvSpPr>
        <p:spPr>
          <a:xfrm>
            <a:off x="1681888" y="3424964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5390635" y="343194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8194" y="2771692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597053" y="2049401"/>
            <a:ext cx="1194" cy="15694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2452277" y="2049401"/>
            <a:ext cx="1194" cy="156944"/>
          </a:xfrm>
          <a:prstGeom prst="straightConnector1">
            <a:avLst/>
          </a:prstGeom>
          <a:ln w="9525">
            <a:solidFill>
              <a:srgbClr val="525252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09353" y="2220090"/>
            <a:ext cx="100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FP: </a:t>
            </a:r>
            <a:r>
              <a:rPr lang="en-US" altLang="zh-CN" sz="900" dirty="0" err="1" smtClean="0"/>
              <a:t>ReLU</a:t>
            </a:r>
            <a:r>
              <a:rPr lang="en-US" altLang="zh-CN" sz="900" dirty="0" smtClean="0"/>
              <a:t>/Pooling</a:t>
            </a:r>
          </a:p>
          <a:p>
            <a:r>
              <a:rPr lang="en-US" altLang="zh-CN" sz="900" dirty="0" smtClean="0"/>
              <a:t>BP: Sum</a:t>
            </a:r>
            <a:endParaRPr lang="zh-CN" altLang="en-US" sz="900" dirty="0"/>
          </a:p>
        </p:txBody>
      </p:sp>
      <p:sp>
        <p:nvSpPr>
          <p:cNvPr id="98" name="文本框 97"/>
          <p:cNvSpPr txBox="1"/>
          <p:nvPr/>
        </p:nvSpPr>
        <p:spPr>
          <a:xfrm>
            <a:off x="2915073" y="2006947"/>
            <a:ext cx="1168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BP: </a:t>
            </a:r>
            <a:r>
              <a:rPr lang="en-US" altLang="zh-CN" sz="900" dirty="0" err="1" smtClean="0"/>
              <a:t>ReLU</a:t>
            </a:r>
            <a:r>
              <a:rPr lang="en-US" altLang="zh-CN" sz="900" dirty="0" smtClean="0"/>
              <a:t>/Pooling/</a:t>
            </a:r>
            <a:endParaRPr lang="zh-CN" altLang="en-US" sz="9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925093" y="2860463"/>
            <a:ext cx="1166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FP&amp;BP: CONV/FC</a:t>
            </a:r>
            <a:endParaRPr lang="zh-CN" altLang="en-US" sz="9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44703" y="2126975"/>
            <a:ext cx="79513" cy="7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24216" y="2126975"/>
            <a:ext cx="1069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0" idx="2"/>
          </p:cNvCxnSpPr>
          <p:nvPr/>
        </p:nvCxnSpPr>
        <p:spPr>
          <a:xfrm>
            <a:off x="2443928" y="2378121"/>
            <a:ext cx="56909" cy="3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500674" y="2415331"/>
            <a:ext cx="48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254275" y="2975879"/>
            <a:ext cx="112509" cy="9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62808" y="2976501"/>
            <a:ext cx="625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2191</TotalTime>
  <Words>63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28</cp:revision>
  <dcterms:created xsi:type="dcterms:W3CDTF">2018-09-06T04:01:00Z</dcterms:created>
  <dcterms:modified xsi:type="dcterms:W3CDTF">2018-09-25T05:53:19Z</dcterms:modified>
</cp:coreProperties>
</file>