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0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E6E6E6"/>
    <a:srgbClr val="D2D2D2"/>
    <a:srgbClr val="002050"/>
    <a:srgbClr val="0078D7"/>
    <a:srgbClr val="5C005C"/>
    <a:srgbClr val="B4009E"/>
    <a:srgbClr val="004B50"/>
    <a:srgbClr val="00B294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811" y="883861"/>
            <a:ext cx="66051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352" y="2836605"/>
            <a:ext cx="582811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7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0988" y="287536"/>
            <a:ext cx="1675582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244" y="287536"/>
            <a:ext cx="4929609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4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7" y="1346420"/>
            <a:ext cx="670232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197" y="3614203"/>
            <a:ext cx="670232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3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243" y="1437680"/>
            <a:ext cx="330259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3974" y="1437680"/>
            <a:ext cx="330259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8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287537"/>
            <a:ext cx="6702326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56" y="1323916"/>
            <a:ext cx="328741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56" y="1972747"/>
            <a:ext cx="328741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3974" y="1323916"/>
            <a:ext cx="330360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3974" y="1972747"/>
            <a:ext cx="330360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7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60045"/>
            <a:ext cx="250628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08" y="777598"/>
            <a:ext cx="393397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1620202"/>
            <a:ext cx="250628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60045"/>
            <a:ext cx="250628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3608" y="777598"/>
            <a:ext cx="393397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1620202"/>
            <a:ext cx="250628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159" y="52198"/>
            <a:ext cx="7710654" cy="93685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44" y="287537"/>
            <a:ext cx="670232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244" y="1437680"/>
            <a:ext cx="670232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243" y="5005627"/>
            <a:ext cx="174843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265-18A1-4B44-AB36-1A05960C5FF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082" y="5005627"/>
            <a:ext cx="262264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8137" y="5005627"/>
            <a:ext cx="174843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49705" y="0"/>
            <a:ext cx="6481011" cy="5400675"/>
            <a:chOff x="649705" y="0"/>
            <a:chExt cx="6481011" cy="1005681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497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130716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785937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0025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 userDrawn="1"/>
        </p:nvCxnSpPr>
        <p:spPr>
          <a:xfrm>
            <a:off x="0" y="1050878"/>
            <a:ext cx="77708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90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6979" y="1617261"/>
            <a:ext cx="2674961" cy="1277661"/>
          </a:xfrm>
          <a:prstGeom prst="rect">
            <a:avLst/>
          </a:prstGeom>
          <a:noFill/>
          <a:ln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798394" y="1740092"/>
                <a:ext cx="300251" cy="300251"/>
              </a:xfrm>
              <a:prstGeom prst="rect">
                <a:avLst/>
              </a:prstGeom>
              <a:solidFill>
                <a:srgbClr val="0078D7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94" y="1740092"/>
                <a:ext cx="300251" cy="3002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2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978925" y="2210938"/>
            <a:ext cx="300251" cy="300251"/>
          </a:xfrm>
          <a:prstGeom prst="ellipse">
            <a:avLst/>
          </a:prstGeom>
          <a:solidFill>
            <a:srgbClr val="E6E6E6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rgbClr val="525252"/>
                </a:solidFill>
              </a:rPr>
              <a:t>MAC</a:t>
            </a:r>
            <a:endParaRPr lang="zh-CN" altLang="en-US" sz="800" dirty="0">
              <a:solidFill>
                <a:srgbClr val="525252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429301" y="2501920"/>
            <a:ext cx="300251" cy="300251"/>
          </a:xfrm>
          <a:prstGeom prst="ellipse">
            <a:avLst/>
          </a:prstGeom>
          <a:solidFill>
            <a:srgbClr val="E6E6E6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rgbClr val="525252"/>
                </a:solidFill>
              </a:rPr>
              <a:t>MAC</a:t>
            </a:r>
            <a:endParaRPr lang="zh-CN" altLang="en-US" sz="800" dirty="0">
              <a:solidFill>
                <a:srgbClr val="525252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920619" y="1740090"/>
            <a:ext cx="300251" cy="300251"/>
          </a:xfrm>
          <a:prstGeom prst="ellipse">
            <a:avLst/>
          </a:prstGeom>
          <a:solidFill>
            <a:srgbClr val="E6E6E6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rgbClr val="525252"/>
                </a:solidFill>
              </a:rPr>
              <a:t>MAC</a:t>
            </a:r>
            <a:endParaRPr lang="zh-CN" altLang="en-US" sz="800" dirty="0">
              <a:solidFill>
                <a:srgbClr val="52525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798394" y="2501919"/>
                <a:ext cx="300251" cy="300251"/>
              </a:xfrm>
              <a:prstGeom prst="rect">
                <a:avLst/>
              </a:prstGeom>
              <a:solidFill>
                <a:srgbClr val="0078D7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94" y="2501919"/>
                <a:ext cx="300251" cy="3002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1446662" y="1740091"/>
                <a:ext cx="300251" cy="30025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62" y="1740091"/>
                <a:ext cx="300251" cy="300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/>
              <p:cNvSpPr/>
              <p:nvPr/>
            </p:nvSpPr>
            <p:spPr>
              <a:xfrm>
                <a:off x="1978925" y="1183145"/>
                <a:ext cx="300251" cy="30025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25" y="1183145"/>
                <a:ext cx="300251" cy="3002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/>
              <p:cNvSpPr/>
              <p:nvPr/>
            </p:nvSpPr>
            <p:spPr>
              <a:xfrm>
                <a:off x="1978925" y="3093156"/>
                <a:ext cx="300251" cy="3002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25" y="3093156"/>
                <a:ext cx="300251" cy="3002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/>
              <p:cNvSpPr/>
              <p:nvPr/>
            </p:nvSpPr>
            <p:spPr>
              <a:xfrm>
                <a:off x="2920618" y="3093155"/>
                <a:ext cx="300251" cy="30025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18" y="3093155"/>
                <a:ext cx="300251" cy="300251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rgbClr val="002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2920619" y="1185419"/>
                <a:ext cx="300251" cy="3002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19" y="1185419"/>
                <a:ext cx="300251" cy="300251"/>
              </a:xfrm>
              <a:prstGeom prst="rect">
                <a:avLst/>
              </a:prstGeom>
              <a:blipFill>
                <a:blip r:embed="rId8"/>
                <a:stretch>
                  <a:fillRect l="-5882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>
            <a:stCxn id="56" idx="0"/>
            <a:endCxn id="3" idx="2"/>
          </p:cNvCxnSpPr>
          <p:nvPr/>
        </p:nvCxnSpPr>
        <p:spPr>
          <a:xfrm flipV="1">
            <a:off x="948520" y="2040343"/>
            <a:ext cx="0" cy="461576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3"/>
            <a:endCxn id="57" idx="1"/>
          </p:cNvCxnSpPr>
          <p:nvPr/>
        </p:nvCxnSpPr>
        <p:spPr>
          <a:xfrm flipV="1">
            <a:off x="1098645" y="1890217"/>
            <a:ext cx="348017" cy="1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7" idx="3"/>
            <a:endCxn id="55" idx="2"/>
          </p:cNvCxnSpPr>
          <p:nvPr/>
        </p:nvCxnSpPr>
        <p:spPr>
          <a:xfrm flipV="1">
            <a:off x="1746913" y="1890216"/>
            <a:ext cx="1173706" cy="1"/>
          </a:xfrm>
          <a:prstGeom prst="bentConnector3">
            <a:avLst>
              <a:gd name="adj1" fmla="val 50000"/>
            </a:avLst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8" idx="2"/>
            <a:endCxn id="4" idx="0"/>
          </p:cNvCxnSpPr>
          <p:nvPr/>
        </p:nvCxnSpPr>
        <p:spPr>
          <a:xfrm>
            <a:off x="2129051" y="1483396"/>
            <a:ext cx="0" cy="727542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4"/>
            <a:endCxn id="59" idx="0"/>
          </p:cNvCxnSpPr>
          <p:nvPr/>
        </p:nvCxnSpPr>
        <p:spPr>
          <a:xfrm>
            <a:off x="2129051" y="2511189"/>
            <a:ext cx="0" cy="581967"/>
          </a:xfrm>
          <a:prstGeom prst="straightConnector1">
            <a:avLst/>
          </a:prstGeom>
          <a:ln w="12700">
            <a:solidFill>
              <a:srgbClr val="52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54" idx="2"/>
            <a:endCxn id="56" idx="3"/>
          </p:cNvCxnSpPr>
          <p:nvPr/>
        </p:nvCxnSpPr>
        <p:spPr>
          <a:xfrm rot="10800000">
            <a:off x="1098645" y="2652046"/>
            <a:ext cx="1330656" cy="1"/>
          </a:xfrm>
          <a:prstGeom prst="bentConnector3">
            <a:avLst>
              <a:gd name="adj1" fmla="val 50000"/>
            </a:avLst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0" idx="0"/>
            <a:endCxn id="55" idx="4"/>
          </p:cNvCxnSpPr>
          <p:nvPr/>
        </p:nvCxnSpPr>
        <p:spPr>
          <a:xfrm flipV="1">
            <a:off x="3070744" y="2040341"/>
            <a:ext cx="1" cy="1052814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60" idx="0"/>
            <a:endCxn id="54" idx="6"/>
          </p:cNvCxnSpPr>
          <p:nvPr/>
        </p:nvCxnSpPr>
        <p:spPr>
          <a:xfrm rot="16200000" flipV="1">
            <a:off x="2679594" y="2702005"/>
            <a:ext cx="441109" cy="341192"/>
          </a:xfrm>
          <a:prstGeom prst="bentConnector2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5" idx="0"/>
            <a:endCxn id="61" idx="2"/>
          </p:cNvCxnSpPr>
          <p:nvPr/>
        </p:nvCxnSpPr>
        <p:spPr>
          <a:xfrm flipV="1">
            <a:off x="3070745" y="1485670"/>
            <a:ext cx="0" cy="25442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58" idx="3"/>
            <a:endCxn id="54" idx="0"/>
          </p:cNvCxnSpPr>
          <p:nvPr/>
        </p:nvCxnSpPr>
        <p:spPr>
          <a:xfrm>
            <a:off x="2279176" y="1333271"/>
            <a:ext cx="300251" cy="1168649"/>
          </a:xfrm>
          <a:prstGeom prst="bentConnector2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7" idx="2"/>
            <a:endCxn id="4" idx="2"/>
          </p:cNvCxnSpPr>
          <p:nvPr/>
        </p:nvCxnSpPr>
        <p:spPr>
          <a:xfrm rot="16200000" flipH="1">
            <a:off x="1627495" y="2009634"/>
            <a:ext cx="320722" cy="382137"/>
          </a:xfrm>
          <a:prstGeom prst="bentConnector2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2102</TotalTime>
  <Words>3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开元</dc:creator>
  <cp:lastModifiedBy>郭 开元</cp:lastModifiedBy>
  <cp:revision>15</cp:revision>
  <dcterms:created xsi:type="dcterms:W3CDTF">2018-09-06T04:01:00Z</dcterms:created>
  <dcterms:modified xsi:type="dcterms:W3CDTF">2018-09-10T13:58:55Z</dcterms:modified>
</cp:coreProperties>
</file>