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05C"/>
    <a:srgbClr val="B4009E"/>
    <a:srgbClr val="004B50"/>
    <a:srgbClr val="00B294"/>
    <a:srgbClr val="107C10"/>
    <a:srgbClr val="BAD80A"/>
    <a:srgbClr val="0078D7"/>
    <a:srgbClr val="00188F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73987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8" name="矩形 77"/>
          <p:cNvSpPr/>
          <p:nvPr/>
        </p:nvSpPr>
        <p:spPr>
          <a:xfrm>
            <a:off x="1023583" y="1235124"/>
            <a:ext cx="300249" cy="300249"/>
          </a:xfrm>
          <a:prstGeom prst="rect">
            <a:avLst/>
          </a:prstGeom>
          <a:solidFill>
            <a:srgbClr val="B4009E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FP</a:t>
            </a:r>
            <a:r>
              <a:rPr lang="en-US" altLang="zh-CN" sz="900" baseline="-25000" dirty="0" smtClean="0"/>
              <a:t>0</a:t>
            </a:r>
            <a:endParaRPr lang="zh-CN" altLang="en-US" sz="900" baseline="-25000" dirty="0"/>
          </a:p>
        </p:txBody>
      </p:sp>
      <p:sp>
        <p:nvSpPr>
          <p:cNvPr id="81" name="矩形 80"/>
          <p:cNvSpPr/>
          <p:nvPr/>
        </p:nvSpPr>
        <p:spPr>
          <a:xfrm>
            <a:off x="1653654" y="1235123"/>
            <a:ext cx="300249" cy="300249"/>
          </a:xfrm>
          <a:prstGeom prst="rect">
            <a:avLst/>
          </a:prstGeom>
          <a:solidFill>
            <a:srgbClr val="B4009E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FP</a:t>
            </a:r>
            <a:r>
              <a:rPr lang="en-US" altLang="zh-CN" sz="900" baseline="-25000" dirty="0" smtClean="0"/>
              <a:t>1</a:t>
            </a:r>
            <a:endParaRPr lang="zh-CN" altLang="en-US" sz="9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2283725" y="1235122"/>
            <a:ext cx="300249" cy="300249"/>
          </a:xfrm>
          <a:prstGeom prst="rect">
            <a:avLst/>
          </a:prstGeom>
          <a:solidFill>
            <a:srgbClr val="B4009E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FP</a:t>
            </a:r>
            <a:r>
              <a:rPr lang="en-US" altLang="zh-CN" sz="900" baseline="-25000" dirty="0" smtClean="0"/>
              <a:t>2</a:t>
            </a:r>
            <a:endParaRPr lang="zh-CN" altLang="en-US" sz="9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2913796" y="1235122"/>
            <a:ext cx="300249" cy="300249"/>
          </a:xfrm>
          <a:prstGeom prst="rect">
            <a:avLst/>
          </a:prstGeom>
          <a:solidFill>
            <a:srgbClr val="B4009E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FP</a:t>
            </a:r>
            <a:r>
              <a:rPr lang="en-US" altLang="zh-CN" sz="900" baseline="-25000" dirty="0" smtClean="0"/>
              <a:t>3</a:t>
            </a:r>
            <a:endParaRPr lang="zh-CN" altLang="en-US" sz="900" baseline="-25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33678" y="1261013"/>
            <a:ext cx="23916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9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endParaRPr lang="zh-CN" altLang="en-US" sz="9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323832" y="1130209"/>
            <a:ext cx="32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53903" y="1130209"/>
            <a:ext cx="325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588617" y="1130209"/>
            <a:ext cx="325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12758" y="1242816"/>
            <a:ext cx="28405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9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9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en-US" sz="9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stCxn id="78" idx="3"/>
            <a:endCxn id="81" idx="1"/>
          </p:cNvCxnSpPr>
          <p:nvPr/>
        </p:nvCxnSpPr>
        <p:spPr>
          <a:xfrm flipV="1">
            <a:off x="1323832" y="1385248"/>
            <a:ext cx="329822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1" idx="3"/>
            <a:endCxn id="82" idx="1"/>
          </p:cNvCxnSpPr>
          <p:nvPr/>
        </p:nvCxnSpPr>
        <p:spPr>
          <a:xfrm flipV="1">
            <a:off x="1953903" y="1385247"/>
            <a:ext cx="329822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2" idx="3"/>
            <a:endCxn id="83" idx="1"/>
          </p:cNvCxnSpPr>
          <p:nvPr/>
        </p:nvCxnSpPr>
        <p:spPr>
          <a:xfrm>
            <a:off x="2583974" y="1385247"/>
            <a:ext cx="329822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913795" y="1878124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WG</a:t>
            </a:r>
            <a:r>
              <a:rPr lang="en-US" altLang="zh-CN" sz="900" baseline="-25000" dirty="0" smtClean="0"/>
              <a:t>3</a:t>
            </a:r>
            <a:endParaRPr lang="zh-CN" altLang="en-US" sz="900" baseline="-25000" dirty="0"/>
          </a:p>
        </p:txBody>
      </p:sp>
      <p:sp>
        <p:nvSpPr>
          <p:cNvPr id="97" name="矩形 96"/>
          <p:cNvSpPr/>
          <p:nvPr/>
        </p:nvSpPr>
        <p:spPr>
          <a:xfrm>
            <a:off x="2283725" y="1878124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WG</a:t>
            </a:r>
            <a:r>
              <a:rPr lang="en-US" altLang="zh-CN" sz="900" baseline="-25000" dirty="0" smtClean="0"/>
              <a:t>2</a:t>
            </a:r>
            <a:endParaRPr lang="zh-CN" altLang="en-US" sz="9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1653653" y="1878123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WG</a:t>
            </a:r>
            <a:r>
              <a:rPr lang="en-US" altLang="zh-CN" sz="900" baseline="-25000" dirty="0" smtClean="0"/>
              <a:t>1</a:t>
            </a:r>
            <a:endParaRPr lang="zh-CN" altLang="en-US" sz="900" baseline="-25000" dirty="0"/>
          </a:p>
        </p:txBody>
      </p:sp>
      <p:sp>
        <p:nvSpPr>
          <p:cNvPr id="99" name="矩形 98"/>
          <p:cNvSpPr/>
          <p:nvPr/>
        </p:nvSpPr>
        <p:spPr>
          <a:xfrm>
            <a:off x="1023581" y="1878122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WG</a:t>
            </a:r>
            <a:r>
              <a:rPr lang="en-US" altLang="zh-CN" sz="900" baseline="-25000" dirty="0" smtClean="0"/>
              <a:t>0</a:t>
            </a:r>
            <a:endParaRPr lang="zh-CN" altLang="en-US" sz="900" baseline="-25000" dirty="0"/>
          </a:p>
        </p:txBody>
      </p:sp>
      <p:sp>
        <p:nvSpPr>
          <p:cNvPr id="102" name="矩形 101"/>
          <p:cNvSpPr/>
          <p:nvPr/>
        </p:nvSpPr>
        <p:spPr>
          <a:xfrm>
            <a:off x="2913794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EB</a:t>
            </a:r>
            <a:r>
              <a:rPr lang="en-US" altLang="zh-CN" sz="900" baseline="-25000" dirty="0" smtClean="0"/>
              <a:t>3</a:t>
            </a:r>
            <a:endParaRPr lang="zh-CN" altLang="en-US" sz="9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2279082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EB</a:t>
            </a:r>
            <a:r>
              <a:rPr lang="en-US" altLang="zh-CN" sz="900" baseline="-25000" dirty="0" smtClean="0"/>
              <a:t>2</a:t>
            </a:r>
            <a:endParaRPr lang="zh-CN" altLang="en-US" sz="900" baseline="-25000" dirty="0"/>
          </a:p>
        </p:txBody>
      </p:sp>
      <p:sp>
        <p:nvSpPr>
          <p:cNvPr id="104" name="矩形 103"/>
          <p:cNvSpPr/>
          <p:nvPr/>
        </p:nvSpPr>
        <p:spPr>
          <a:xfrm>
            <a:off x="1653652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EB</a:t>
            </a:r>
            <a:r>
              <a:rPr lang="en-US" altLang="zh-CN" sz="900" baseline="-25000" dirty="0" smtClean="0"/>
              <a:t>1</a:t>
            </a:r>
            <a:endParaRPr lang="zh-CN" altLang="en-US" sz="900" baseline="-25000" dirty="0"/>
          </a:p>
        </p:txBody>
      </p:sp>
      <p:sp>
        <p:nvSpPr>
          <p:cNvPr id="105" name="矩形 104"/>
          <p:cNvSpPr/>
          <p:nvPr/>
        </p:nvSpPr>
        <p:spPr>
          <a:xfrm>
            <a:off x="1028039" y="2310298"/>
            <a:ext cx="300249" cy="300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smtClean="0"/>
              <a:t>EB</a:t>
            </a:r>
            <a:r>
              <a:rPr lang="en-US" altLang="zh-CN" sz="900" baseline="-25000" dirty="0" smtClean="0"/>
              <a:t>0</a:t>
            </a:r>
            <a:endParaRPr lang="zh-CN" altLang="en-US" sz="900" baseline="-25000" dirty="0"/>
          </a:p>
        </p:txBody>
      </p:sp>
      <p:sp>
        <p:nvSpPr>
          <p:cNvPr id="107" name="矩形 106"/>
          <p:cNvSpPr/>
          <p:nvPr/>
        </p:nvSpPr>
        <p:spPr>
          <a:xfrm>
            <a:off x="2247420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8" name="矩形 107"/>
          <p:cNvSpPr/>
          <p:nvPr/>
        </p:nvSpPr>
        <p:spPr>
          <a:xfrm>
            <a:off x="1617354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9" name="矩形 108"/>
          <p:cNvSpPr/>
          <p:nvPr/>
        </p:nvSpPr>
        <p:spPr>
          <a:xfrm>
            <a:off x="983774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1" name="直接箭头连接符 110"/>
          <p:cNvCxnSpPr>
            <a:stCxn id="108" idx="1"/>
            <a:endCxn id="109" idx="3"/>
          </p:cNvCxnSpPr>
          <p:nvPr/>
        </p:nvCxnSpPr>
        <p:spPr>
          <a:xfrm flipH="1">
            <a:off x="1363635" y="2240797"/>
            <a:ext cx="253719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7" idx="1"/>
            <a:endCxn id="108" idx="3"/>
          </p:cNvCxnSpPr>
          <p:nvPr/>
        </p:nvCxnSpPr>
        <p:spPr>
          <a:xfrm flipH="1">
            <a:off x="1997215" y="2240797"/>
            <a:ext cx="25020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6" idx="1"/>
            <a:endCxn id="107" idx="3"/>
          </p:cNvCxnSpPr>
          <p:nvPr/>
        </p:nvCxnSpPr>
        <p:spPr>
          <a:xfrm flipH="1">
            <a:off x="2627281" y="2240797"/>
            <a:ext cx="246706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8" idx="3"/>
          </p:cNvCxnSpPr>
          <p:nvPr/>
        </p:nvCxnSpPr>
        <p:spPr>
          <a:xfrm>
            <a:off x="1323832" y="1385249"/>
            <a:ext cx="288593" cy="4380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1" idx="3"/>
          </p:cNvCxnSpPr>
          <p:nvPr/>
        </p:nvCxnSpPr>
        <p:spPr>
          <a:xfrm>
            <a:off x="1953903" y="1385248"/>
            <a:ext cx="293517" cy="43803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82" idx="3"/>
          </p:cNvCxnSpPr>
          <p:nvPr/>
        </p:nvCxnSpPr>
        <p:spPr>
          <a:xfrm>
            <a:off x="2583974" y="1385247"/>
            <a:ext cx="290013" cy="438033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1386075" y="1919157"/>
                <a:ext cx="19601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75" y="1919157"/>
                <a:ext cx="196016" cy="255134"/>
              </a:xfrm>
              <a:prstGeom prst="rect">
                <a:avLst/>
              </a:prstGeom>
              <a:blipFill>
                <a:blip r:embed="rId2"/>
                <a:stretch>
                  <a:fillRect l="-12121" t="-4762" r="-303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/>
              <p:cNvSpPr txBox="1"/>
              <p:nvPr/>
            </p:nvSpPr>
            <p:spPr>
              <a:xfrm>
                <a:off x="2013601" y="1919157"/>
                <a:ext cx="19601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01" y="1919157"/>
                <a:ext cx="196016" cy="255134"/>
              </a:xfrm>
              <a:prstGeom prst="rect">
                <a:avLst/>
              </a:prstGeom>
              <a:blipFill>
                <a:blip r:embed="rId3"/>
                <a:stretch>
                  <a:fillRect l="-12500" t="-4762" r="-625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/>
              <p:cNvSpPr txBox="1"/>
              <p:nvPr/>
            </p:nvSpPr>
            <p:spPr>
              <a:xfrm>
                <a:off x="2641127" y="1919157"/>
                <a:ext cx="19601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27" y="1919157"/>
                <a:ext cx="196016" cy="255134"/>
              </a:xfrm>
              <a:prstGeom prst="rect">
                <a:avLst/>
              </a:prstGeom>
              <a:blipFill>
                <a:blip r:embed="rId4"/>
                <a:stretch>
                  <a:fillRect l="-12500" t="-4762" r="-625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3445846" y="2097264"/>
                <a:ext cx="19601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6" y="2097264"/>
                <a:ext cx="196016" cy="255134"/>
              </a:xfrm>
              <a:prstGeom prst="rect">
                <a:avLst/>
              </a:prstGeom>
              <a:blipFill>
                <a:blip r:embed="rId5"/>
                <a:stretch>
                  <a:fillRect l="-12500" t="-2381" r="-625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/>
          <p:cNvCxnSpPr/>
          <p:nvPr/>
        </p:nvCxnSpPr>
        <p:spPr>
          <a:xfrm flipH="1">
            <a:off x="3253848" y="2240797"/>
            <a:ext cx="191998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3214043" y="1385246"/>
            <a:ext cx="19111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3429685" y="1657373"/>
            <a:ext cx="26289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zh-CN" altLang="en-US" sz="900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555523" y="1470099"/>
            <a:ext cx="0" cy="2076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555523" y="1878122"/>
            <a:ext cx="0" cy="2076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2466" y="1385246"/>
            <a:ext cx="19111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84" idx="2"/>
          </p:cNvCxnSpPr>
          <p:nvPr/>
        </p:nvCxnSpPr>
        <p:spPr>
          <a:xfrm>
            <a:off x="753262" y="1491845"/>
            <a:ext cx="234016" cy="331434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83525" y="2849478"/>
            <a:ext cx="300249" cy="176693"/>
          </a:xfrm>
          <a:prstGeom prst="rect">
            <a:avLst/>
          </a:prstGeom>
          <a:solidFill>
            <a:srgbClr val="B4009E"/>
          </a:solidFill>
          <a:ln>
            <a:solidFill>
              <a:srgbClr val="5C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err="1" smtClean="0"/>
              <a:t>FP</a:t>
            </a:r>
            <a:r>
              <a:rPr lang="en-US" altLang="zh-CN" sz="900" baseline="-25000" dirty="0" err="1" smtClean="0"/>
              <a:t>i</a:t>
            </a:r>
            <a:endParaRPr lang="zh-CN" altLang="en-US" sz="9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683525" y="3266997"/>
            <a:ext cx="300249" cy="176693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err="1" smtClean="0"/>
              <a:t>WG</a:t>
            </a:r>
            <a:r>
              <a:rPr lang="en-US" altLang="zh-CN" sz="900" baseline="-25000" dirty="0" err="1" smtClean="0"/>
              <a:t>i</a:t>
            </a:r>
            <a:endParaRPr lang="zh-CN" altLang="en-US" sz="9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2164359" y="2843547"/>
            <a:ext cx="300249" cy="176694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 err="1" smtClean="0"/>
              <a:t>EB</a:t>
            </a:r>
            <a:r>
              <a:rPr lang="en-US" altLang="zh-CN" sz="900" baseline="-25000" dirty="0" err="1" smtClean="0"/>
              <a:t>i</a:t>
            </a:r>
            <a:endParaRPr lang="zh-CN" altLang="en-US" sz="9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/>
              <p:cNvSpPr txBox="1"/>
              <p:nvPr/>
            </p:nvSpPr>
            <p:spPr>
              <a:xfrm>
                <a:off x="1069496" y="2857646"/>
                <a:ext cx="85087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6" y="2857646"/>
                <a:ext cx="850874" cy="138499"/>
              </a:xfrm>
              <a:prstGeom prst="rect">
                <a:avLst/>
              </a:prstGeom>
              <a:blipFill>
                <a:blip r:embed="rId6"/>
                <a:stretch>
                  <a:fillRect l="-2857" r="-4286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/>
              <p:cNvSpPr txBox="1"/>
              <p:nvPr/>
            </p:nvSpPr>
            <p:spPr>
              <a:xfrm>
                <a:off x="1023581" y="3195587"/>
                <a:ext cx="763029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1" y="3195587"/>
                <a:ext cx="763029" cy="287066"/>
              </a:xfrm>
              <a:prstGeom prst="rect">
                <a:avLst/>
              </a:prstGeom>
              <a:blipFill>
                <a:blip r:embed="rId7"/>
                <a:stretch>
                  <a:fillRect l="-3200" t="-2128" r="-80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/>
              <p:cNvSpPr txBox="1"/>
              <p:nvPr/>
            </p:nvSpPr>
            <p:spPr>
              <a:xfrm>
                <a:off x="1939232" y="3195779"/>
                <a:ext cx="894411" cy="28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9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3" name="文本框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32" y="3195779"/>
                <a:ext cx="894411" cy="286745"/>
              </a:xfrm>
              <a:prstGeom prst="rect">
                <a:avLst/>
              </a:prstGeom>
              <a:blipFill>
                <a:blip r:embed="rId8"/>
                <a:stretch>
                  <a:fillRect l="-2721" t="-2128" r="-680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/>
              <p:cNvSpPr txBox="1"/>
              <p:nvPr/>
            </p:nvSpPr>
            <p:spPr>
              <a:xfrm>
                <a:off x="2516969" y="2772138"/>
                <a:ext cx="935384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69" y="2772138"/>
                <a:ext cx="935384" cy="287066"/>
              </a:xfrm>
              <a:prstGeom prst="rect">
                <a:avLst/>
              </a:prstGeom>
              <a:blipFill>
                <a:blip r:embed="rId9"/>
                <a:stretch>
                  <a:fillRect l="-2614" t="-2128" r="-130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21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11</cp:revision>
  <dcterms:created xsi:type="dcterms:W3CDTF">2018-09-06T04:01:00Z</dcterms:created>
  <dcterms:modified xsi:type="dcterms:W3CDTF">2018-09-10T08:32:08Z</dcterms:modified>
</cp:coreProperties>
</file>