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0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50"/>
    <a:srgbClr val="00B294"/>
    <a:srgbClr val="107C10"/>
    <a:srgbClr val="BAD80A"/>
    <a:srgbClr val="0078D7"/>
    <a:srgbClr val="00188F"/>
    <a:srgbClr val="00BCF2"/>
    <a:srgbClr val="525252"/>
    <a:srgbClr val="FF8C00"/>
    <a:srgbClr val="D83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0" d="100"/>
          <a:sy n="140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811" y="883861"/>
            <a:ext cx="66051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352" y="2836605"/>
            <a:ext cx="582811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7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0988" y="287536"/>
            <a:ext cx="1675582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244" y="287536"/>
            <a:ext cx="4929609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4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7" y="1346420"/>
            <a:ext cx="670232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197" y="3614203"/>
            <a:ext cx="670232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3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243" y="1437680"/>
            <a:ext cx="330259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3974" y="1437680"/>
            <a:ext cx="330259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8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287537"/>
            <a:ext cx="6702326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56" y="1323916"/>
            <a:ext cx="328741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56" y="1972747"/>
            <a:ext cx="328741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3974" y="1323916"/>
            <a:ext cx="330360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3974" y="1972747"/>
            <a:ext cx="330360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7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60045"/>
            <a:ext cx="250628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08" y="777598"/>
            <a:ext cx="393397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1620202"/>
            <a:ext cx="250628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60045"/>
            <a:ext cx="250628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3608" y="777598"/>
            <a:ext cx="393397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1620202"/>
            <a:ext cx="250628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159" y="52198"/>
            <a:ext cx="7710654" cy="93685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44" y="287537"/>
            <a:ext cx="670232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244" y="1437680"/>
            <a:ext cx="670232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243" y="5005627"/>
            <a:ext cx="174843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265-18A1-4B44-AB36-1A05960C5FF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082" y="5005627"/>
            <a:ext cx="262264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8137" y="5005627"/>
            <a:ext cx="174843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49705" y="0"/>
            <a:ext cx="6481011" cy="5400675"/>
            <a:chOff x="649705" y="0"/>
            <a:chExt cx="6481011" cy="1005681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497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130716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785937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0025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 userDrawn="1"/>
        </p:nvCxnSpPr>
        <p:spPr>
          <a:xfrm>
            <a:off x="0" y="1050878"/>
            <a:ext cx="77708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90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2873987" y="1823280"/>
            <a:ext cx="379861" cy="835034"/>
          </a:xfrm>
          <a:prstGeom prst="rect">
            <a:avLst/>
          </a:prstGeom>
          <a:noFill/>
          <a:ln>
            <a:solidFill>
              <a:srgbClr val="52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1023583" y="1235124"/>
            <a:ext cx="300249" cy="300249"/>
          </a:xfrm>
          <a:prstGeom prst="rect">
            <a:avLst/>
          </a:prstGeom>
          <a:solidFill>
            <a:srgbClr val="FF8C00"/>
          </a:solidFill>
          <a:ln>
            <a:solidFill>
              <a:srgbClr val="D83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/>
              <a:t>FP</a:t>
            </a:r>
            <a:r>
              <a:rPr lang="en-US" altLang="zh-CN" sz="1100" baseline="-25000" dirty="0" smtClean="0"/>
              <a:t>0</a:t>
            </a:r>
            <a:endParaRPr lang="zh-CN" altLang="en-US" sz="1100" baseline="-25000" dirty="0"/>
          </a:p>
        </p:txBody>
      </p:sp>
      <p:sp>
        <p:nvSpPr>
          <p:cNvPr id="81" name="矩形 80"/>
          <p:cNvSpPr/>
          <p:nvPr/>
        </p:nvSpPr>
        <p:spPr>
          <a:xfrm>
            <a:off x="1653654" y="1235123"/>
            <a:ext cx="300249" cy="300249"/>
          </a:xfrm>
          <a:prstGeom prst="rect">
            <a:avLst/>
          </a:prstGeom>
          <a:solidFill>
            <a:srgbClr val="FF8C00"/>
          </a:solidFill>
          <a:ln>
            <a:solidFill>
              <a:srgbClr val="D83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/>
              <a:t>FP</a:t>
            </a:r>
            <a:r>
              <a:rPr lang="en-US" altLang="zh-CN" sz="1100" baseline="-25000" dirty="0" smtClean="0"/>
              <a:t>1</a:t>
            </a:r>
            <a:endParaRPr lang="zh-CN" altLang="en-US" sz="1100" baseline="-25000" dirty="0"/>
          </a:p>
        </p:txBody>
      </p:sp>
      <p:sp>
        <p:nvSpPr>
          <p:cNvPr id="82" name="矩形 81"/>
          <p:cNvSpPr/>
          <p:nvPr/>
        </p:nvSpPr>
        <p:spPr>
          <a:xfrm>
            <a:off x="2283725" y="1235122"/>
            <a:ext cx="300249" cy="300249"/>
          </a:xfrm>
          <a:prstGeom prst="rect">
            <a:avLst/>
          </a:prstGeom>
          <a:solidFill>
            <a:srgbClr val="FF8C00"/>
          </a:solidFill>
          <a:ln>
            <a:solidFill>
              <a:srgbClr val="D83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/>
              <a:t>FP</a:t>
            </a:r>
            <a:r>
              <a:rPr lang="en-US" altLang="zh-CN" sz="1100" baseline="-25000" dirty="0" smtClean="0"/>
              <a:t>2</a:t>
            </a:r>
            <a:endParaRPr lang="zh-CN" altLang="en-US" sz="1100" baseline="-25000" dirty="0"/>
          </a:p>
        </p:txBody>
      </p:sp>
      <p:sp>
        <p:nvSpPr>
          <p:cNvPr id="83" name="矩形 82"/>
          <p:cNvSpPr/>
          <p:nvPr/>
        </p:nvSpPr>
        <p:spPr>
          <a:xfrm>
            <a:off x="2913796" y="1235122"/>
            <a:ext cx="300249" cy="300249"/>
          </a:xfrm>
          <a:prstGeom prst="rect">
            <a:avLst/>
          </a:prstGeom>
          <a:solidFill>
            <a:srgbClr val="FF8C00"/>
          </a:solidFill>
          <a:ln>
            <a:solidFill>
              <a:srgbClr val="D83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/>
              <a:t>FP</a:t>
            </a:r>
            <a:r>
              <a:rPr lang="en-US" altLang="zh-CN" sz="1100" baseline="-25000" dirty="0" smtClean="0"/>
              <a:t>3</a:t>
            </a:r>
            <a:endParaRPr lang="zh-CN" altLang="en-US" sz="1100" baseline="-25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633678" y="1253319"/>
            <a:ext cx="24878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endParaRPr lang="zh-CN" altLang="en-US" sz="1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323832" y="1130209"/>
            <a:ext cx="32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zh-CN" altLang="en-US" sz="1000" b="1" baseline="-250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953903" y="1130209"/>
            <a:ext cx="325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zh-CN" altLang="en-US" sz="1000" b="1" baseline="-250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588617" y="1130209"/>
            <a:ext cx="325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zh-CN" altLang="en-US" sz="1000" b="1" baseline="-250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412758" y="1235122"/>
            <a:ext cx="29527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zh-CN" altLang="en-US" sz="1000" b="1" baseline="-250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/>
          <p:cNvCxnSpPr>
            <a:stCxn id="78" idx="3"/>
            <a:endCxn id="81" idx="1"/>
          </p:cNvCxnSpPr>
          <p:nvPr/>
        </p:nvCxnSpPr>
        <p:spPr>
          <a:xfrm flipV="1">
            <a:off x="1323832" y="1385248"/>
            <a:ext cx="329822" cy="1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1" idx="3"/>
            <a:endCxn id="82" idx="1"/>
          </p:cNvCxnSpPr>
          <p:nvPr/>
        </p:nvCxnSpPr>
        <p:spPr>
          <a:xfrm flipV="1">
            <a:off x="1953903" y="1385247"/>
            <a:ext cx="329822" cy="1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2" idx="3"/>
            <a:endCxn id="83" idx="1"/>
          </p:cNvCxnSpPr>
          <p:nvPr/>
        </p:nvCxnSpPr>
        <p:spPr>
          <a:xfrm>
            <a:off x="2583974" y="1385247"/>
            <a:ext cx="329822" cy="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2913795" y="1878124"/>
            <a:ext cx="300249" cy="300249"/>
          </a:xfrm>
          <a:prstGeom prst="rect">
            <a:avLst/>
          </a:prstGeom>
          <a:solidFill>
            <a:srgbClr val="00BCF2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/>
              <a:t>WG</a:t>
            </a:r>
            <a:r>
              <a:rPr lang="en-US" altLang="zh-CN" sz="1100" baseline="-25000" dirty="0" smtClean="0"/>
              <a:t>3</a:t>
            </a:r>
            <a:endParaRPr lang="zh-CN" altLang="en-US" sz="1100" baseline="-25000" dirty="0"/>
          </a:p>
        </p:txBody>
      </p:sp>
      <p:sp>
        <p:nvSpPr>
          <p:cNvPr id="97" name="矩形 96"/>
          <p:cNvSpPr/>
          <p:nvPr/>
        </p:nvSpPr>
        <p:spPr>
          <a:xfrm>
            <a:off x="2283725" y="1878124"/>
            <a:ext cx="300249" cy="300249"/>
          </a:xfrm>
          <a:prstGeom prst="rect">
            <a:avLst/>
          </a:prstGeom>
          <a:solidFill>
            <a:srgbClr val="00BCF2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/>
              <a:t>WG</a:t>
            </a:r>
            <a:r>
              <a:rPr lang="en-US" altLang="zh-CN" sz="1100" baseline="-25000" dirty="0" smtClean="0"/>
              <a:t>2</a:t>
            </a:r>
            <a:endParaRPr lang="zh-CN" altLang="en-US" sz="1100" baseline="-25000" dirty="0"/>
          </a:p>
        </p:txBody>
      </p:sp>
      <p:sp>
        <p:nvSpPr>
          <p:cNvPr id="98" name="矩形 97"/>
          <p:cNvSpPr/>
          <p:nvPr/>
        </p:nvSpPr>
        <p:spPr>
          <a:xfrm>
            <a:off x="1653653" y="1878123"/>
            <a:ext cx="300249" cy="300249"/>
          </a:xfrm>
          <a:prstGeom prst="rect">
            <a:avLst/>
          </a:prstGeom>
          <a:solidFill>
            <a:srgbClr val="00BCF2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/>
              <a:t>WG</a:t>
            </a:r>
            <a:r>
              <a:rPr lang="en-US" altLang="zh-CN" sz="1100" baseline="-25000" dirty="0" smtClean="0"/>
              <a:t>1</a:t>
            </a:r>
            <a:endParaRPr lang="zh-CN" altLang="en-US" sz="1100" baseline="-25000" dirty="0"/>
          </a:p>
        </p:txBody>
      </p:sp>
      <p:sp>
        <p:nvSpPr>
          <p:cNvPr id="99" name="矩形 98"/>
          <p:cNvSpPr/>
          <p:nvPr/>
        </p:nvSpPr>
        <p:spPr>
          <a:xfrm>
            <a:off x="1023581" y="1878122"/>
            <a:ext cx="300249" cy="300249"/>
          </a:xfrm>
          <a:prstGeom prst="rect">
            <a:avLst/>
          </a:prstGeom>
          <a:solidFill>
            <a:srgbClr val="00BCF2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/>
              <a:t>WG</a:t>
            </a:r>
            <a:r>
              <a:rPr lang="en-US" altLang="zh-CN" sz="1100" baseline="-25000" dirty="0" smtClean="0"/>
              <a:t>0</a:t>
            </a:r>
            <a:endParaRPr lang="zh-CN" altLang="en-US" sz="1100" baseline="-25000" dirty="0"/>
          </a:p>
        </p:txBody>
      </p:sp>
      <p:sp>
        <p:nvSpPr>
          <p:cNvPr id="102" name="矩形 101"/>
          <p:cNvSpPr/>
          <p:nvPr/>
        </p:nvSpPr>
        <p:spPr>
          <a:xfrm>
            <a:off x="2913794" y="2310298"/>
            <a:ext cx="300249" cy="300249"/>
          </a:xfrm>
          <a:prstGeom prst="rect">
            <a:avLst/>
          </a:prstGeom>
          <a:solidFill>
            <a:srgbClr val="00B294"/>
          </a:solidFill>
          <a:ln>
            <a:solidFill>
              <a:srgbClr val="004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/>
              <a:t>EB</a:t>
            </a:r>
            <a:r>
              <a:rPr lang="en-US" altLang="zh-CN" sz="1100" baseline="-25000" dirty="0" smtClean="0"/>
              <a:t>3</a:t>
            </a:r>
            <a:endParaRPr lang="zh-CN" altLang="en-US" sz="1100" baseline="-25000" dirty="0"/>
          </a:p>
        </p:txBody>
      </p:sp>
      <p:sp>
        <p:nvSpPr>
          <p:cNvPr id="103" name="矩形 102"/>
          <p:cNvSpPr/>
          <p:nvPr/>
        </p:nvSpPr>
        <p:spPr>
          <a:xfrm>
            <a:off x="2279082" y="2310298"/>
            <a:ext cx="300249" cy="300249"/>
          </a:xfrm>
          <a:prstGeom prst="rect">
            <a:avLst/>
          </a:prstGeom>
          <a:solidFill>
            <a:srgbClr val="00B294"/>
          </a:solidFill>
          <a:ln>
            <a:solidFill>
              <a:srgbClr val="004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/>
              <a:t>EB</a:t>
            </a:r>
            <a:r>
              <a:rPr lang="en-US" altLang="zh-CN" sz="1100" baseline="-25000" dirty="0" smtClean="0"/>
              <a:t>2</a:t>
            </a:r>
            <a:endParaRPr lang="zh-CN" altLang="en-US" sz="1100" baseline="-25000" dirty="0"/>
          </a:p>
        </p:txBody>
      </p:sp>
      <p:sp>
        <p:nvSpPr>
          <p:cNvPr id="104" name="矩形 103"/>
          <p:cNvSpPr/>
          <p:nvPr/>
        </p:nvSpPr>
        <p:spPr>
          <a:xfrm>
            <a:off x="1653652" y="2310298"/>
            <a:ext cx="300249" cy="300249"/>
          </a:xfrm>
          <a:prstGeom prst="rect">
            <a:avLst/>
          </a:prstGeom>
          <a:solidFill>
            <a:srgbClr val="00B294"/>
          </a:solidFill>
          <a:ln>
            <a:solidFill>
              <a:srgbClr val="004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/>
              <a:t>EB</a:t>
            </a:r>
            <a:r>
              <a:rPr lang="en-US" altLang="zh-CN" sz="1100" baseline="-25000" dirty="0" smtClean="0"/>
              <a:t>1</a:t>
            </a:r>
            <a:endParaRPr lang="zh-CN" altLang="en-US" sz="1100" baseline="-25000" dirty="0"/>
          </a:p>
        </p:txBody>
      </p:sp>
      <p:sp>
        <p:nvSpPr>
          <p:cNvPr id="105" name="矩形 104"/>
          <p:cNvSpPr/>
          <p:nvPr/>
        </p:nvSpPr>
        <p:spPr>
          <a:xfrm>
            <a:off x="1028039" y="2310298"/>
            <a:ext cx="300249" cy="300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/>
              <a:t>EB</a:t>
            </a:r>
            <a:r>
              <a:rPr lang="en-US" altLang="zh-CN" sz="1100" baseline="-25000" dirty="0" smtClean="0"/>
              <a:t>0</a:t>
            </a:r>
            <a:endParaRPr lang="zh-CN" altLang="en-US" sz="1100" baseline="-25000" dirty="0"/>
          </a:p>
        </p:txBody>
      </p:sp>
      <p:sp>
        <p:nvSpPr>
          <p:cNvPr id="107" name="矩形 106"/>
          <p:cNvSpPr/>
          <p:nvPr/>
        </p:nvSpPr>
        <p:spPr>
          <a:xfrm>
            <a:off x="2247420" y="1823280"/>
            <a:ext cx="379861" cy="835034"/>
          </a:xfrm>
          <a:prstGeom prst="rect">
            <a:avLst/>
          </a:prstGeom>
          <a:noFill/>
          <a:ln>
            <a:solidFill>
              <a:srgbClr val="52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1617354" y="1823280"/>
            <a:ext cx="379861" cy="835034"/>
          </a:xfrm>
          <a:prstGeom prst="rect">
            <a:avLst/>
          </a:prstGeom>
          <a:noFill/>
          <a:ln>
            <a:solidFill>
              <a:srgbClr val="52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83774" y="1823280"/>
            <a:ext cx="379861" cy="835034"/>
          </a:xfrm>
          <a:prstGeom prst="rect">
            <a:avLst/>
          </a:prstGeom>
          <a:noFill/>
          <a:ln>
            <a:solidFill>
              <a:srgbClr val="5252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>
            <a:stCxn id="108" idx="1"/>
            <a:endCxn id="109" idx="3"/>
          </p:cNvCxnSpPr>
          <p:nvPr/>
        </p:nvCxnSpPr>
        <p:spPr>
          <a:xfrm flipH="1">
            <a:off x="1363635" y="2240797"/>
            <a:ext cx="253719" cy="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7" idx="1"/>
            <a:endCxn id="108" idx="3"/>
          </p:cNvCxnSpPr>
          <p:nvPr/>
        </p:nvCxnSpPr>
        <p:spPr>
          <a:xfrm flipH="1">
            <a:off x="1997215" y="2240797"/>
            <a:ext cx="250205" cy="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6" idx="1"/>
            <a:endCxn id="107" idx="3"/>
          </p:cNvCxnSpPr>
          <p:nvPr/>
        </p:nvCxnSpPr>
        <p:spPr>
          <a:xfrm flipH="1">
            <a:off x="2627281" y="2240797"/>
            <a:ext cx="246706" cy="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78" idx="3"/>
          </p:cNvCxnSpPr>
          <p:nvPr/>
        </p:nvCxnSpPr>
        <p:spPr>
          <a:xfrm>
            <a:off x="1323832" y="1385249"/>
            <a:ext cx="288593" cy="43803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81" idx="3"/>
          </p:cNvCxnSpPr>
          <p:nvPr/>
        </p:nvCxnSpPr>
        <p:spPr>
          <a:xfrm>
            <a:off x="1953903" y="1385248"/>
            <a:ext cx="293517" cy="438031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82" idx="3"/>
          </p:cNvCxnSpPr>
          <p:nvPr/>
        </p:nvCxnSpPr>
        <p:spPr>
          <a:xfrm>
            <a:off x="2583974" y="1385247"/>
            <a:ext cx="290013" cy="438033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/>
              <p:cNvSpPr txBox="1"/>
              <p:nvPr/>
            </p:nvSpPr>
            <p:spPr>
              <a:xfrm>
                <a:off x="1386075" y="1919157"/>
                <a:ext cx="219354" cy="287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75" y="1919157"/>
                <a:ext cx="219354" cy="287066"/>
              </a:xfrm>
              <a:prstGeom prst="rect">
                <a:avLst/>
              </a:prstGeom>
              <a:blipFill>
                <a:blip r:embed="rId2"/>
                <a:stretch>
                  <a:fillRect l="-13889" t="-2128" r="-5556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/>
              <p:cNvSpPr txBox="1"/>
              <p:nvPr/>
            </p:nvSpPr>
            <p:spPr>
              <a:xfrm>
                <a:off x="2013601" y="1919157"/>
                <a:ext cx="219354" cy="287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01" y="1919157"/>
                <a:ext cx="219354" cy="287066"/>
              </a:xfrm>
              <a:prstGeom prst="rect">
                <a:avLst/>
              </a:prstGeom>
              <a:blipFill>
                <a:blip r:embed="rId3"/>
                <a:stretch>
                  <a:fillRect l="-13889" t="-2128" r="-5556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123"/>
              <p:cNvSpPr txBox="1"/>
              <p:nvPr/>
            </p:nvSpPr>
            <p:spPr>
              <a:xfrm>
                <a:off x="2641127" y="1919157"/>
                <a:ext cx="219354" cy="287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4" name="文本框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27" y="1919157"/>
                <a:ext cx="219354" cy="287066"/>
              </a:xfrm>
              <a:prstGeom prst="rect">
                <a:avLst/>
              </a:prstGeom>
              <a:blipFill>
                <a:blip r:embed="rId4"/>
                <a:stretch>
                  <a:fillRect l="-13889" t="-2128" r="-5556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/>
              <p:cNvSpPr txBox="1"/>
              <p:nvPr/>
            </p:nvSpPr>
            <p:spPr>
              <a:xfrm>
                <a:off x="3445846" y="2097264"/>
                <a:ext cx="219354" cy="287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5" name="文本框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846" y="2097264"/>
                <a:ext cx="219354" cy="287066"/>
              </a:xfrm>
              <a:prstGeom prst="rect">
                <a:avLst/>
              </a:prstGeom>
              <a:blipFill>
                <a:blip r:embed="rId5"/>
                <a:stretch>
                  <a:fillRect l="-13889" t="-2128" r="-5556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接箭头连接符 125"/>
          <p:cNvCxnSpPr/>
          <p:nvPr/>
        </p:nvCxnSpPr>
        <p:spPr>
          <a:xfrm flipH="1">
            <a:off x="3253848" y="2240797"/>
            <a:ext cx="191998" cy="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3214043" y="1385246"/>
            <a:ext cx="191115" cy="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3429685" y="1649679"/>
            <a:ext cx="26289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zh-CN" altLang="en-US" sz="1000" baseline="-250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3555523" y="1470099"/>
            <a:ext cx="0" cy="20763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555523" y="1878122"/>
            <a:ext cx="0" cy="20763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32466" y="1385246"/>
            <a:ext cx="191115" cy="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84" idx="2"/>
          </p:cNvCxnSpPr>
          <p:nvPr/>
        </p:nvCxnSpPr>
        <p:spPr>
          <a:xfrm>
            <a:off x="758071" y="1499540"/>
            <a:ext cx="229207" cy="323739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683525" y="2849478"/>
            <a:ext cx="300249" cy="176693"/>
          </a:xfrm>
          <a:prstGeom prst="rect">
            <a:avLst/>
          </a:prstGeom>
          <a:solidFill>
            <a:srgbClr val="FF8C00"/>
          </a:solidFill>
          <a:ln>
            <a:solidFill>
              <a:srgbClr val="D83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err="1" smtClean="0"/>
              <a:t>FP</a:t>
            </a:r>
            <a:r>
              <a:rPr lang="en-US" altLang="zh-CN" sz="1100" baseline="-25000" dirty="0" err="1" smtClean="0"/>
              <a:t>i</a:t>
            </a:r>
            <a:endParaRPr lang="zh-CN" altLang="en-US" sz="1100" baseline="-25000" dirty="0"/>
          </a:p>
        </p:txBody>
      </p:sp>
      <p:sp>
        <p:nvSpPr>
          <p:cNvPr id="146" name="矩形 145"/>
          <p:cNvSpPr/>
          <p:nvPr/>
        </p:nvSpPr>
        <p:spPr>
          <a:xfrm>
            <a:off x="683525" y="3266997"/>
            <a:ext cx="300249" cy="176693"/>
          </a:xfrm>
          <a:prstGeom prst="rect">
            <a:avLst/>
          </a:prstGeom>
          <a:solidFill>
            <a:srgbClr val="00BCF2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err="1" smtClean="0"/>
              <a:t>WG</a:t>
            </a:r>
            <a:r>
              <a:rPr lang="en-US" altLang="zh-CN" sz="1100" baseline="-25000" dirty="0" err="1" smtClean="0"/>
              <a:t>i</a:t>
            </a:r>
            <a:endParaRPr lang="zh-CN" altLang="en-US" sz="1100" baseline="-25000" dirty="0"/>
          </a:p>
        </p:txBody>
      </p:sp>
      <p:sp>
        <p:nvSpPr>
          <p:cNvPr id="147" name="矩形 146"/>
          <p:cNvSpPr/>
          <p:nvPr/>
        </p:nvSpPr>
        <p:spPr>
          <a:xfrm>
            <a:off x="2164359" y="2843547"/>
            <a:ext cx="300249" cy="176694"/>
          </a:xfrm>
          <a:prstGeom prst="rect">
            <a:avLst/>
          </a:prstGeom>
          <a:solidFill>
            <a:srgbClr val="00B294"/>
          </a:solidFill>
          <a:ln>
            <a:solidFill>
              <a:srgbClr val="004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err="1" smtClean="0"/>
              <a:t>EB</a:t>
            </a:r>
            <a:r>
              <a:rPr lang="en-US" altLang="zh-CN" sz="1100" baseline="-25000" dirty="0" err="1" smtClean="0"/>
              <a:t>i</a:t>
            </a:r>
            <a:endParaRPr lang="zh-CN" altLang="en-US" sz="11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/>
              <p:cNvSpPr txBox="1"/>
              <p:nvPr/>
            </p:nvSpPr>
            <p:spPr>
              <a:xfrm>
                <a:off x="1069496" y="2857646"/>
                <a:ext cx="94410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96" y="2857646"/>
                <a:ext cx="944105" cy="153888"/>
              </a:xfrm>
              <a:prstGeom prst="rect">
                <a:avLst/>
              </a:prstGeom>
              <a:blipFill>
                <a:blip r:embed="rId6"/>
                <a:stretch>
                  <a:fillRect l="-2581" t="-4000" r="-5161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/>
              <p:cNvSpPr txBox="1"/>
              <p:nvPr/>
            </p:nvSpPr>
            <p:spPr>
              <a:xfrm>
                <a:off x="1023581" y="3195587"/>
                <a:ext cx="847347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1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81" y="3195587"/>
                <a:ext cx="847347" cy="318998"/>
              </a:xfrm>
              <a:prstGeom prst="rect">
                <a:avLst/>
              </a:prstGeom>
              <a:blipFill>
                <a:blip r:embed="rId7"/>
                <a:stretch>
                  <a:fillRect l="-3597" t="-377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/>
              <p:cNvSpPr txBox="1"/>
              <p:nvPr/>
            </p:nvSpPr>
            <p:spPr>
              <a:xfrm>
                <a:off x="1939232" y="3195779"/>
                <a:ext cx="996235" cy="318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53" name="文本框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32" y="3195779"/>
                <a:ext cx="996235" cy="318613"/>
              </a:xfrm>
              <a:prstGeom prst="rect">
                <a:avLst/>
              </a:prstGeom>
              <a:blipFill>
                <a:blip r:embed="rId8"/>
                <a:stretch>
                  <a:fillRect l="-2439" t="-3774" r="-610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/>
              <p:cNvSpPr txBox="1"/>
              <p:nvPr/>
            </p:nvSpPr>
            <p:spPr>
              <a:xfrm>
                <a:off x="2516969" y="2772138"/>
                <a:ext cx="1038554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1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54" name="文本框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969" y="2772138"/>
                <a:ext cx="1038554" cy="318998"/>
              </a:xfrm>
              <a:prstGeom prst="rect">
                <a:avLst/>
              </a:prstGeom>
              <a:blipFill>
                <a:blip r:embed="rId9"/>
                <a:stretch>
                  <a:fillRect l="-2941" t="-5769" r="-1176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7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1774</TotalTime>
  <Words>21</Words>
  <Application>Microsoft Office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开元</dc:creator>
  <cp:lastModifiedBy>郭 开元</cp:lastModifiedBy>
  <cp:revision>10</cp:revision>
  <dcterms:created xsi:type="dcterms:W3CDTF">2018-09-06T04:01:00Z</dcterms:created>
  <dcterms:modified xsi:type="dcterms:W3CDTF">2018-09-07T09:35:45Z</dcterms:modified>
</cp:coreProperties>
</file>