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7770813" cy="72009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5252"/>
    <a:srgbClr val="D2D2D2"/>
    <a:srgbClr val="5C2D91"/>
    <a:srgbClr val="B4A0FF"/>
    <a:srgbClr val="0078D7"/>
    <a:srgbClr val="00188F"/>
    <a:srgbClr val="00BCF2"/>
    <a:srgbClr val="E6E6E6"/>
    <a:srgbClr val="002050"/>
    <a:srgbClr val="5C00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402" y="-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811" y="1178481"/>
            <a:ext cx="6605191" cy="2506980"/>
          </a:xfrm>
        </p:spPr>
        <p:txBody>
          <a:bodyPr anchor="b"/>
          <a:lstStyle>
            <a:lvl1pPr algn="ctr">
              <a:defRPr sz="509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352" y="3782140"/>
            <a:ext cx="5828110" cy="1738550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529" indent="0" algn="ctr">
              <a:buNone/>
              <a:defRPr sz="1700"/>
            </a:lvl2pPr>
            <a:lvl3pPr marL="777057" indent="0" algn="ctr">
              <a:buNone/>
              <a:defRPr sz="1530"/>
            </a:lvl3pPr>
            <a:lvl4pPr marL="1165586" indent="0" algn="ctr">
              <a:buNone/>
              <a:defRPr sz="1360"/>
            </a:lvl4pPr>
            <a:lvl5pPr marL="1554114" indent="0" algn="ctr">
              <a:buNone/>
              <a:defRPr sz="1360"/>
            </a:lvl5pPr>
            <a:lvl6pPr marL="1942643" indent="0" algn="ctr">
              <a:buNone/>
              <a:defRPr sz="1360"/>
            </a:lvl6pPr>
            <a:lvl7pPr marL="2331171" indent="0" algn="ctr">
              <a:buNone/>
              <a:defRPr sz="1360"/>
            </a:lvl7pPr>
            <a:lvl8pPr marL="2719700" indent="0" algn="ctr">
              <a:buNone/>
              <a:defRPr sz="1360"/>
            </a:lvl8pPr>
            <a:lvl9pPr marL="3108228" indent="0" algn="ctr">
              <a:buNone/>
              <a:defRPr sz="136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795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382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0988" y="383381"/>
            <a:ext cx="1675582" cy="610243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244" y="383381"/>
            <a:ext cx="4929609" cy="610243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99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935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197" y="1795226"/>
            <a:ext cx="6702326" cy="2995374"/>
          </a:xfrm>
        </p:spPr>
        <p:txBody>
          <a:bodyPr anchor="b"/>
          <a:lstStyle>
            <a:lvl1pPr>
              <a:defRPr sz="509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197" y="4818938"/>
            <a:ext cx="6702326" cy="1575196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52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057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586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114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2643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171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197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228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666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243" y="1916906"/>
            <a:ext cx="3302596" cy="456890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3974" y="1916906"/>
            <a:ext cx="3302596" cy="456890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112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256" y="383383"/>
            <a:ext cx="6702326" cy="139184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256" y="1765221"/>
            <a:ext cx="3287418" cy="865108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529" indent="0">
              <a:buNone/>
              <a:defRPr sz="1700" b="1"/>
            </a:lvl2pPr>
            <a:lvl3pPr marL="777057" indent="0">
              <a:buNone/>
              <a:defRPr sz="1530" b="1"/>
            </a:lvl3pPr>
            <a:lvl4pPr marL="1165586" indent="0">
              <a:buNone/>
              <a:defRPr sz="1360" b="1"/>
            </a:lvl4pPr>
            <a:lvl5pPr marL="1554114" indent="0">
              <a:buNone/>
              <a:defRPr sz="1360" b="1"/>
            </a:lvl5pPr>
            <a:lvl6pPr marL="1942643" indent="0">
              <a:buNone/>
              <a:defRPr sz="1360" b="1"/>
            </a:lvl6pPr>
            <a:lvl7pPr marL="2331171" indent="0">
              <a:buNone/>
              <a:defRPr sz="1360" b="1"/>
            </a:lvl7pPr>
            <a:lvl8pPr marL="2719700" indent="0">
              <a:buNone/>
              <a:defRPr sz="1360" b="1"/>
            </a:lvl8pPr>
            <a:lvl9pPr marL="3108228" indent="0">
              <a:buNone/>
              <a:defRPr sz="136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256" y="2630329"/>
            <a:ext cx="3287418" cy="386881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3974" y="1765221"/>
            <a:ext cx="3303608" cy="865108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529" indent="0">
              <a:buNone/>
              <a:defRPr sz="1700" b="1"/>
            </a:lvl2pPr>
            <a:lvl3pPr marL="777057" indent="0">
              <a:buNone/>
              <a:defRPr sz="1530" b="1"/>
            </a:lvl3pPr>
            <a:lvl4pPr marL="1165586" indent="0">
              <a:buNone/>
              <a:defRPr sz="1360" b="1"/>
            </a:lvl4pPr>
            <a:lvl5pPr marL="1554114" indent="0">
              <a:buNone/>
              <a:defRPr sz="1360" b="1"/>
            </a:lvl5pPr>
            <a:lvl6pPr marL="1942643" indent="0">
              <a:buNone/>
              <a:defRPr sz="1360" b="1"/>
            </a:lvl6pPr>
            <a:lvl7pPr marL="2331171" indent="0">
              <a:buNone/>
              <a:defRPr sz="1360" b="1"/>
            </a:lvl7pPr>
            <a:lvl8pPr marL="2719700" indent="0">
              <a:buNone/>
              <a:defRPr sz="1360" b="1"/>
            </a:lvl8pPr>
            <a:lvl9pPr marL="3108228" indent="0">
              <a:buNone/>
              <a:defRPr sz="136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3974" y="2630329"/>
            <a:ext cx="3303608" cy="386881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119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112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603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256" y="480060"/>
            <a:ext cx="2506289" cy="1680210"/>
          </a:xfrm>
        </p:spPr>
        <p:txBody>
          <a:bodyPr anchor="b"/>
          <a:lstStyle>
            <a:lvl1pPr>
              <a:defRPr sz="271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3608" y="1036798"/>
            <a:ext cx="3933974" cy="5117306"/>
          </a:xfrm>
        </p:spPr>
        <p:txBody>
          <a:bodyPr/>
          <a:lstStyle>
            <a:lvl1pPr>
              <a:defRPr sz="2719"/>
            </a:lvl1pPr>
            <a:lvl2pPr>
              <a:defRPr sz="2379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256" y="2160270"/>
            <a:ext cx="2506289" cy="4002167"/>
          </a:xfrm>
        </p:spPr>
        <p:txBody>
          <a:bodyPr/>
          <a:lstStyle>
            <a:lvl1pPr marL="0" indent="0">
              <a:buNone/>
              <a:defRPr sz="1360"/>
            </a:lvl1pPr>
            <a:lvl2pPr marL="388529" indent="0">
              <a:buNone/>
              <a:defRPr sz="1190"/>
            </a:lvl2pPr>
            <a:lvl3pPr marL="777057" indent="0">
              <a:buNone/>
              <a:defRPr sz="1020"/>
            </a:lvl3pPr>
            <a:lvl4pPr marL="1165586" indent="0">
              <a:buNone/>
              <a:defRPr sz="850"/>
            </a:lvl4pPr>
            <a:lvl5pPr marL="1554114" indent="0">
              <a:buNone/>
              <a:defRPr sz="850"/>
            </a:lvl5pPr>
            <a:lvl6pPr marL="1942643" indent="0">
              <a:buNone/>
              <a:defRPr sz="850"/>
            </a:lvl6pPr>
            <a:lvl7pPr marL="2331171" indent="0">
              <a:buNone/>
              <a:defRPr sz="850"/>
            </a:lvl7pPr>
            <a:lvl8pPr marL="2719700" indent="0">
              <a:buNone/>
              <a:defRPr sz="850"/>
            </a:lvl8pPr>
            <a:lvl9pPr marL="3108228" indent="0">
              <a:buNone/>
              <a:defRPr sz="8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821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256" y="480060"/>
            <a:ext cx="2506289" cy="1680210"/>
          </a:xfrm>
        </p:spPr>
        <p:txBody>
          <a:bodyPr anchor="b"/>
          <a:lstStyle>
            <a:lvl1pPr>
              <a:defRPr sz="271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3608" y="1036798"/>
            <a:ext cx="3933974" cy="5117306"/>
          </a:xfrm>
        </p:spPr>
        <p:txBody>
          <a:bodyPr anchor="t"/>
          <a:lstStyle>
            <a:lvl1pPr marL="0" indent="0">
              <a:buNone/>
              <a:defRPr sz="2719"/>
            </a:lvl1pPr>
            <a:lvl2pPr marL="388529" indent="0">
              <a:buNone/>
              <a:defRPr sz="2379"/>
            </a:lvl2pPr>
            <a:lvl3pPr marL="777057" indent="0">
              <a:buNone/>
              <a:defRPr sz="2040"/>
            </a:lvl3pPr>
            <a:lvl4pPr marL="1165586" indent="0">
              <a:buNone/>
              <a:defRPr sz="1700"/>
            </a:lvl4pPr>
            <a:lvl5pPr marL="1554114" indent="0">
              <a:buNone/>
              <a:defRPr sz="1700"/>
            </a:lvl5pPr>
            <a:lvl6pPr marL="1942643" indent="0">
              <a:buNone/>
              <a:defRPr sz="1700"/>
            </a:lvl6pPr>
            <a:lvl7pPr marL="2331171" indent="0">
              <a:buNone/>
              <a:defRPr sz="1700"/>
            </a:lvl7pPr>
            <a:lvl8pPr marL="2719700" indent="0">
              <a:buNone/>
              <a:defRPr sz="1700"/>
            </a:lvl8pPr>
            <a:lvl9pPr marL="3108228" indent="0">
              <a:buNone/>
              <a:defRPr sz="17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256" y="2160270"/>
            <a:ext cx="2506289" cy="4002167"/>
          </a:xfrm>
        </p:spPr>
        <p:txBody>
          <a:bodyPr/>
          <a:lstStyle>
            <a:lvl1pPr marL="0" indent="0">
              <a:buNone/>
              <a:defRPr sz="1360"/>
            </a:lvl1pPr>
            <a:lvl2pPr marL="388529" indent="0">
              <a:buNone/>
              <a:defRPr sz="1190"/>
            </a:lvl2pPr>
            <a:lvl3pPr marL="777057" indent="0">
              <a:buNone/>
              <a:defRPr sz="1020"/>
            </a:lvl3pPr>
            <a:lvl4pPr marL="1165586" indent="0">
              <a:buNone/>
              <a:defRPr sz="850"/>
            </a:lvl4pPr>
            <a:lvl5pPr marL="1554114" indent="0">
              <a:buNone/>
              <a:defRPr sz="850"/>
            </a:lvl5pPr>
            <a:lvl6pPr marL="1942643" indent="0">
              <a:buNone/>
              <a:defRPr sz="850"/>
            </a:lvl6pPr>
            <a:lvl7pPr marL="2331171" indent="0">
              <a:buNone/>
              <a:defRPr sz="850"/>
            </a:lvl7pPr>
            <a:lvl8pPr marL="2719700" indent="0">
              <a:buNone/>
              <a:defRPr sz="850"/>
            </a:lvl8pPr>
            <a:lvl9pPr marL="3108228" indent="0">
              <a:buNone/>
              <a:defRPr sz="8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446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244" y="383383"/>
            <a:ext cx="6702326" cy="1391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244" y="1916906"/>
            <a:ext cx="6702326" cy="4568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243" y="6674169"/>
            <a:ext cx="1748433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CB265-18A1-4B44-AB36-1A05960C5FFF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082" y="6674169"/>
            <a:ext cx="2622649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8137" y="6674169"/>
            <a:ext cx="1748433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0159" y="69598"/>
            <a:ext cx="7710654" cy="1249145"/>
          </a:xfrm>
          <a:prstGeom prst="rect">
            <a:avLst/>
          </a:prstGeom>
        </p:spPr>
      </p:pic>
      <p:grpSp>
        <p:nvGrpSpPr>
          <p:cNvPr id="8" name="组合 7"/>
          <p:cNvGrpSpPr/>
          <p:nvPr userDrawn="1"/>
        </p:nvGrpSpPr>
        <p:grpSpPr>
          <a:xfrm>
            <a:off x="649706" y="1"/>
            <a:ext cx="6481011" cy="7200900"/>
            <a:chOff x="649705" y="0"/>
            <a:chExt cx="6481011" cy="10056813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649705" y="0"/>
              <a:ext cx="0" cy="1005681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7130716" y="0"/>
              <a:ext cx="0" cy="1005681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3785937" y="0"/>
              <a:ext cx="0" cy="1005681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002505" y="0"/>
              <a:ext cx="0" cy="1005681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直接连接符 12"/>
          <p:cNvCxnSpPr/>
          <p:nvPr userDrawn="1"/>
        </p:nvCxnSpPr>
        <p:spPr>
          <a:xfrm>
            <a:off x="1" y="1401171"/>
            <a:ext cx="7770813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900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77057" rtl="0" eaLnBrk="1" latinLnBrk="0" hangingPunct="1">
        <a:lnSpc>
          <a:spcPct val="90000"/>
        </a:lnSpc>
        <a:spcBef>
          <a:spcPct val="0"/>
        </a:spcBef>
        <a:buNone/>
        <a:defRPr sz="37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264" indent="-194264" algn="l" defTabSz="777057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79" kern="1200">
          <a:solidFill>
            <a:schemeClr val="tx1"/>
          </a:solidFill>
          <a:latin typeface="+mn-lt"/>
          <a:ea typeface="+mn-ea"/>
          <a:cs typeface="+mn-cs"/>
        </a:defRPr>
      </a:lvl1pPr>
      <a:lvl2pPr marL="582793" indent="-194264" algn="l" defTabSz="77705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321" indent="-194264" algn="l" defTabSz="77705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59850" indent="-194264" algn="l" defTabSz="77705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379" indent="-194264" algn="l" defTabSz="77705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6907" indent="-194264" algn="l" defTabSz="77705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5436" indent="-194264" algn="l" defTabSz="77705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3964" indent="-194264" algn="l" defTabSz="77705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2493" indent="-194264" algn="l" defTabSz="77705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057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529" algn="l" defTabSz="777057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057" algn="l" defTabSz="777057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586" algn="l" defTabSz="777057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114" algn="l" defTabSz="777057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2643" algn="l" defTabSz="777057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171" algn="l" defTabSz="777057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19700" algn="l" defTabSz="777057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228" algn="l" defTabSz="777057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矩形 143"/>
          <p:cNvSpPr/>
          <p:nvPr/>
        </p:nvSpPr>
        <p:spPr>
          <a:xfrm>
            <a:off x="1190758" y="5581104"/>
            <a:ext cx="611143" cy="207583"/>
          </a:xfrm>
          <a:prstGeom prst="rect">
            <a:avLst/>
          </a:prstGeom>
          <a:solidFill>
            <a:srgbClr val="B4A0FF"/>
          </a:solidFill>
          <a:ln>
            <a:solidFill>
              <a:srgbClr val="5C2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dirty="0"/>
              <a:t>float 32</a:t>
            </a:r>
            <a:endParaRPr lang="zh-CN" altLang="en-US" sz="800" dirty="0"/>
          </a:p>
        </p:txBody>
      </p:sp>
      <p:sp>
        <p:nvSpPr>
          <p:cNvPr id="145" name="矩形 144"/>
          <p:cNvSpPr/>
          <p:nvPr/>
        </p:nvSpPr>
        <p:spPr>
          <a:xfrm>
            <a:off x="2041194" y="5585239"/>
            <a:ext cx="610031" cy="207583"/>
          </a:xfrm>
          <a:prstGeom prst="rect">
            <a:avLst/>
          </a:prstGeom>
          <a:solidFill>
            <a:srgbClr val="0078D7"/>
          </a:solidFill>
          <a:ln>
            <a:solidFill>
              <a:srgbClr val="0018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/>
              <a:t>int</a:t>
            </a:r>
            <a:r>
              <a:rPr lang="en-US" altLang="zh-CN" sz="800" dirty="0"/>
              <a:t> 32</a:t>
            </a:r>
            <a:endParaRPr lang="zh-CN" altLang="en-US" sz="800" dirty="0"/>
          </a:p>
        </p:txBody>
      </p:sp>
      <p:sp>
        <p:nvSpPr>
          <p:cNvPr id="146" name="矩形 145"/>
          <p:cNvSpPr/>
          <p:nvPr/>
        </p:nvSpPr>
        <p:spPr>
          <a:xfrm>
            <a:off x="2890518" y="5581103"/>
            <a:ext cx="604686" cy="207583"/>
          </a:xfrm>
          <a:prstGeom prst="rect">
            <a:avLst/>
          </a:prstGeom>
          <a:solidFill>
            <a:srgbClr val="00B0F0"/>
          </a:solidFill>
          <a:ln>
            <a:solidFill>
              <a:srgbClr val="002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dirty="0" err="1"/>
              <a:t>int</a:t>
            </a:r>
            <a:r>
              <a:rPr lang="en-US" altLang="zh-CN" sz="800" dirty="0"/>
              <a:t> 8</a:t>
            </a:r>
            <a:endParaRPr lang="zh-CN" altLang="en-US" sz="800" dirty="0"/>
          </a:p>
        </p:txBody>
      </p:sp>
      <p:grpSp>
        <p:nvGrpSpPr>
          <p:cNvPr id="79" name="组合 78"/>
          <p:cNvGrpSpPr/>
          <p:nvPr/>
        </p:nvGrpSpPr>
        <p:grpSpPr>
          <a:xfrm>
            <a:off x="1131778" y="3288193"/>
            <a:ext cx="2522641" cy="2216836"/>
            <a:chOff x="798403" y="2952642"/>
            <a:chExt cx="2522641" cy="2216836"/>
          </a:xfrm>
        </p:grpSpPr>
        <p:sp>
          <p:nvSpPr>
            <p:cNvPr id="2" name="矩形 1"/>
            <p:cNvSpPr/>
            <p:nvPr/>
          </p:nvSpPr>
          <p:spPr>
            <a:xfrm>
              <a:off x="798405" y="3386759"/>
              <a:ext cx="2522639" cy="1782719"/>
            </a:xfrm>
            <a:prstGeom prst="rect">
              <a:avLst/>
            </a:prstGeom>
            <a:noFill/>
            <a:ln>
              <a:solidFill>
                <a:srgbClr val="D2D2D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zh-CN" altLang="en-US" sz="1200" dirty="0">
                <a:solidFill>
                  <a:srgbClr val="525252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矩形 2"/>
                <p:cNvSpPr/>
                <p:nvPr/>
              </p:nvSpPr>
              <p:spPr>
                <a:xfrm>
                  <a:off x="859820" y="3449396"/>
                  <a:ext cx="300251" cy="300251"/>
                </a:xfrm>
                <a:prstGeom prst="rect">
                  <a:avLst/>
                </a:prstGeom>
                <a:solidFill>
                  <a:srgbClr val="0078D7"/>
                </a:solidFill>
                <a:ln>
                  <a:solidFill>
                    <a:srgbClr val="002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8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sz="800" dirty="0"/>
                </a:p>
              </p:txBody>
            </p:sp>
          </mc:Choice>
          <mc:Fallback>
            <p:sp>
              <p:nvSpPr>
                <p:cNvPr id="3" name="矩形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820" y="3449396"/>
                  <a:ext cx="300251" cy="30025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rgbClr val="00205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椭圆 3"/>
            <p:cNvSpPr/>
            <p:nvPr/>
          </p:nvSpPr>
          <p:spPr>
            <a:xfrm>
              <a:off x="1884611" y="3720601"/>
              <a:ext cx="300251" cy="300251"/>
            </a:xfrm>
            <a:prstGeom prst="ellipse">
              <a:avLst/>
            </a:prstGeom>
            <a:solidFill>
              <a:srgbClr val="E6E6E6"/>
            </a:solidFill>
            <a:ln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800" dirty="0">
                  <a:solidFill>
                    <a:srgbClr val="525252"/>
                  </a:solidFill>
                </a:rPr>
                <a:t>MAC</a:t>
              </a:r>
              <a:endParaRPr lang="zh-CN" altLang="en-US" sz="800" dirty="0">
                <a:solidFill>
                  <a:srgbClr val="525252"/>
                </a:solidFill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2396403" y="3962536"/>
              <a:ext cx="300251" cy="300251"/>
            </a:xfrm>
            <a:prstGeom prst="ellipse">
              <a:avLst/>
            </a:prstGeom>
            <a:solidFill>
              <a:srgbClr val="E6E6E6"/>
            </a:solidFill>
            <a:ln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800" dirty="0">
                  <a:solidFill>
                    <a:srgbClr val="525252"/>
                  </a:solidFill>
                </a:rPr>
                <a:t>MAC</a:t>
              </a:r>
              <a:endParaRPr lang="zh-CN" altLang="en-US" sz="800" dirty="0">
                <a:solidFill>
                  <a:srgbClr val="525252"/>
                </a:solidFill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2902350" y="3449394"/>
              <a:ext cx="300251" cy="300251"/>
            </a:xfrm>
            <a:prstGeom prst="ellipse">
              <a:avLst/>
            </a:prstGeom>
            <a:solidFill>
              <a:srgbClr val="E6E6E6"/>
            </a:solidFill>
            <a:ln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800" dirty="0">
                  <a:solidFill>
                    <a:srgbClr val="525252"/>
                  </a:solidFill>
                </a:rPr>
                <a:t>MAC</a:t>
              </a:r>
              <a:endParaRPr lang="zh-CN" altLang="en-US" sz="800" dirty="0">
                <a:solidFill>
                  <a:srgbClr val="525252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矩形 55"/>
                <p:cNvSpPr/>
                <p:nvPr/>
              </p:nvSpPr>
              <p:spPr>
                <a:xfrm>
                  <a:off x="858840" y="3962536"/>
                  <a:ext cx="300251" cy="300251"/>
                </a:xfrm>
                <a:prstGeom prst="rect">
                  <a:avLst/>
                </a:prstGeom>
                <a:solidFill>
                  <a:srgbClr val="0078D7"/>
                </a:solidFill>
                <a:ln>
                  <a:solidFill>
                    <a:srgbClr val="002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sz="8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num>
                          <m:den>
                            <m:r>
                              <a:rPr lang="zh-CN" altLang="en-US" sz="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sz="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8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zh-CN" sz="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zh-CN" altLang="en-US" sz="800" dirty="0"/>
                </a:p>
              </p:txBody>
            </p:sp>
          </mc:Choice>
          <mc:Fallback>
            <p:sp>
              <p:nvSpPr>
                <p:cNvPr id="56" name="矩形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840" y="3962536"/>
                  <a:ext cx="300251" cy="30025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rgbClr val="00205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矩形 56"/>
                <p:cNvSpPr/>
                <p:nvPr/>
              </p:nvSpPr>
              <p:spPr>
                <a:xfrm>
                  <a:off x="1398908" y="3449395"/>
                  <a:ext cx="300251" cy="30025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rgbClr val="002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8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sz="800" dirty="0"/>
                </a:p>
              </p:txBody>
            </p:sp>
          </mc:Choice>
          <mc:Fallback>
            <p:sp>
              <p:nvSpPr>
                <p:cNvPr id="57" name="矩形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8908" y="3449395"/>
                  <a:ext cx="300251" cy="30025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rgbClr val="00205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矩形 57"/>
                <p:cNvSpPr/>
                <p:nvPr/>
              </p:nvSpPr>
              <p:spPr>
                <a:xfrm>
                  <a:off x="1884611" y="3019575"/>
                  <a:ext cx="300251" cy="30025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rgbClr val="002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CN" altLang="en-US" sz="800" dirty="0"/>
                </a:p>
              </p:txBody>
            </p:sp>
          </mc:Choice>
          <mc:Fallback>
            <p:sp>
              <p:nvSpPr>
                <p:cNvPr id="58" name="矩形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4611" y="3019575"/>
                  <a:ext cx="300251" cy="30025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rgbClr val="00205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矩形 58"/>
                <p:cNvSpPr/>
                <p:nvPr/>
              </p:nvSpPr>
              <p:spPr>
                <a:xfrm>
                  <a:off x="1884611" y="4316831"/>
                  <a:ext cx="300251" cy="300251"/>
                </a:xfrm>
                <a:prstGeom prst="rect">
                  <a:avLst/>
                </a:prstGeom>
                <a:solidFill>
                  <a:srgbClr val="0078D7"/>
                </a:solidFill>
                <a:ln>
                  <a:solidFill>
                    <a:srgbClr val="0018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sz="800" dirty="0"/>
                </a:p>
              </p:txBody>
            </p:sp>
          </mc:Choice>
          <mc:Fallback>
            <p:sp>
              <p:nvSpPr>
                <p:cNvPr id="59" name="矩形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4611" y="4316831"/>
                  <a:ext cx="300251" cy="30025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rgbClr val="00188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矩形 59"/>
                <p:cNvSpPr/>
                <p:nvPr/>
              </p:nvSpPr>
              <p:spPr>
                <a:xfrm>
                  <a:off x="2902349" y="4298805"/>
                  <a:ext cx="300251" cy="30025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rgbClr val="002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sz="8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num>
                          <m:den>
                            <m:r>
                              <a:rPr lang="zh-CN" altLang="en-US" sz="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sz="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zh-CN" altLang="en-US" sz="800" dirty="0"/>
                </a:p>
              </p:txBody>
            </p:sp>
          </mc:Choice>
          <mc:Fallback>
            <p:sp>
              <p:nvSpPr>
                <p:cNvPr id="60" name="矩形 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2349" y="4298805"/>
                  <a:ext cx="300251" cy="300251"/>
                </a:xfrm>
                <a:prstGeom prst="rect">
                  <a:avLst/>
                </a:prstGeom>
                <a:blipFill>
                  <a:blip r:embed="rId7"/>
                  <a:stretch>
                    <a:fillRect b="-5882"/>
                  </a:stretch>
                </a:blipFill>
                <a:ln>
                  <a:solidFill>
                    <a:srgbClr val="00205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矩形 60"/>
                <p:cNvSpPr/>
                <p:nvPr/>
              </p:nvSpPr>
              <p:spPr>
                <a:xfrm>
                  <a:off x="2902350" y="3020798"/>
                  <a:ext cx="300251" cy="300251"/>
                </a:xfrm>
                <a:prstGeom prst="rect">
                  <a:avLst/>
                </a:prstGeom>
                <a:solidFill>
                  <a:srgbClr val="0078D7"/>
                </a:solidFill>
                <a:ln>
                  <a:solidFill>
                    <a:srgbClr val="0018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sz="8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num>
                          <m:den>
                            <m:r>
                              <a:rPr lang="zh-CN" altLang="en-US" sz="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sz="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zh-CN" altLang="en-US" sz="800" dirty="0"/>
                </a:p>
              </p:txBody>
            </p:sp>
          </mc:Choice>
          <mc:Fallback>
            <p:sp>
              <p:nvSpPr>
                <p:cNvPr id="61" name="矩形 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2350" y="3020798"/>
                  <a:ext cx="300251" cy="300251"/>
                </a:xfrm>
                <a:prstGeom prst="rect">
                  <a:avLst/>
                </a:prstGeom>
                <a:blipFill>
                  <a:blip r:embed="rId8"/>
                  <a:stretch>
                    <a:fillRect l="-5882" b="-3922"/>
                  </a:stretch>
                </a:blipFill>
                <a:ln>
                  <a:solidFill>
                    <a:srgbClr val="00188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接箭头连接符 13"/>
            <p:cNvCxnSpPr>
              <a:stCxn id="56" idx="0"/>
              <a:endCxn id="3" idx="2"/>
            </p:cNvCxnSpPr>
            <p:nvPr/>
          </p:nvCxnSpPr>
          <p:spPr>
            <a:xfrm flipV="1">
              <a:off x="1008965" y="3749647"/>
              <a:ext cx="980" cy="212889"/>
            </a:xfrm>
            <a:prstGeom prst="straightConnector1">
              <a:avLst/>
            </a:prstGeom>
            <a:ln w="12700">
              <a:solidFill>
                <a:srgbClr val="525252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3" idx="3"/>
              <a:endCxn id="57" idx="1"/>
            </p:cNvCxnSpPr>
            <p:nvPr/>
          </p:nvCxnSpPr>
          <p:spPr>
            <a:xfrm flipV="1">
              <a:off x="1160071" y="3599521"/>
              <a:ext cx="238837" cy="1"/>
            </a:xfrm>
            <a:prstGeom prst="straightConnector1">
              <a:avLst/>
            </a:prstGeom>
            <a:ln w="12700">
              <a:solidFill>
                <a:srgbClr val="525252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肘形连接符 17"/>
            <p:cNvCxnSpPr>
              <a:stCxn id="57" idx="3"/>
              <a:endCxn id="55" idx="2"/>
            </p:cNvCxnSpPr>
            <p:nvPr/>
          </p:nvCxnSpPr>
          <p:spPr>
            <a:xfrm flipV="1">
              <a:off x="1699159" y="3599520"/>
              <a:ext cx="1203191" cy="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525252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58" idx="2"/>
              <a:endCxn id="4" idx="0"/>
            </p:cNvCxnSpPr>
            <p:nvPr/>
          </p:nvCxnSpPr>
          <p:spPr>
            <a:xfrm>
              <a:off x="2034736" y="3319826"/>
              <a:ext cx="0" cy="400775"/>
            </a:xfrm>
            <a:prstGeom prst="straightConnector1">
              <a:avLst/>
            </a:prstGeom>
            <a:ln w="12700">
              <a:solidFill>
                <a:srgbClr val="525252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4" idx="4"/>
              <a:endCxn id="59" idx="0"/>
            </p:cNvCxnSpPr>
            <p:nvPr/>
          </p:nvCxnSpPr>
          <p:spPr>
            <a:xfrm>
              <a:off x="2034736" y="4020852"/>
              <a:ext cx="0" cy="295979"/>
            </a:xfrm>
            <a:prstGeom prst="straightConnector1">
              <a:avLst/>
            </a:prstGeom>
            <a:ln w="12700">
              <a:solidFill>
                <a:srgbClr val="525252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60" idx="0"/>
              <a:endCxn id="55" idx="4"/>
            </p:cNvCxnSpPr>
            <p:nvPr/>
          </p:nvCxnSpPr>
          <p:spPr>
            <a:xfrm flipV="1">
              <a:off x="3052475" y="3749644"/>
              <a:ext cx="1" cy="549160"/>
            </a:xfrm>
            <a:prstGeom prst="straightConnector1">
              <a:avLst/>
            </a:prstGeom>
            <a:ln w="12700">
              <a:solidFill>
                <a:srgbClr val="525252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55" idx="0"/>
              <a:endCxn id="61" idx="2"/>
            </p:cNvCxnSpPr>
            <p:nvPr/>
          </p:nvCxnSpPr>
          <p:spPr>
            <a:xfrm flipV="1">
              <a:off x="3052475" y="3321049"/>
              <a:ext cx="0" cy="128345"/>
            </a:xfrm>
            <a:prstGeom prst="straightConnector1">
              <a:avLst/>
            </a:prstGeom>
            <a:ln w="12700">
              <a:solidFill>
                <a:srgbClr val="525252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肘形连接符 50"/>
            <p:cNvCxnSpPr>
              <a:stCxn id="58" idx="3"/>
              <a:endCxn id="54" idx="0"/>
            </p:cNvCxnSpPr>
            <p:nvPr/>
          </p:nvCxnSpPr>
          <p:spPr>
            <a:xfrm>
              <a:off x="2184862" y="3169701"/>
              <a:ext cx="361667" cy="792835"/>
            </a:xfrm>
            <a:prstGeom prst="bentConnector2">
              <a:avLst/>
            </a:prstGeom>
            <a:ln w="12700">
              <a:solidFill>
                <a:srgbClr val="525252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肘形连接符 61"/>
            <p:cNvCxnSpPr>
              <a:stCxn id="57" idx="2"/>
              <a:endCxn id="4" idx="2"/>
            </p:cNvCxnSpPr>
            <p:nvPr/>
          </p:nvCxnSpPr>
          <p:spPr>
            <a:xfrm rot="16200000" flipH="1">
              <a:off x="1656282" y="3642397"/>
              <a:ext cx="121081" cy="335577"/>
            </a:xfrm>
            <a:prstGeom prst="bentConnector2">
              <a:avLst/>
            </a:prstGeom>
            <a:ln w="12700">
              <a:solidFill>
                <a:srgbClr val="525252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矩形 29"/>
                <p:cNvSpPr/>
                <p:nvPr/>
              </p:nvSpPr>
              <p:spPr>
                <a:xfrm>
                  <a:off x="1884610" y="4796948"/>
                  <a:ext cx="300251" cy="300251"/>
                </a:xfrm>
                <a:prstGeom prst="rect">
                  <a:avLst/>
                </a:prstGeom>
                <a:solidFill>
                  <a:srgbClr val="00BCF2"/>
                </a:solidFill>
                <a:ln>
                  <a:solidFill>
                    <a:srgbClr val="0018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sz="800" dirty="0"/>
                </a:p>
              </p:txBody>
            </p:sp>
          </mc:Choice>
          <mc:Fallback>
            <p:sp>
              <p:nvSpPr>
                <p:cNvPr id="30" name="矩形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4610" y="4796948"/>
                  <a:ext cx="300251" cy="30025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rgbClr val="00188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直接箭头连接符 10"/>
            <p:cNvCxnSpPr>
              <a:stCxn id="59" idx="2"/>
              <a:endCxn id="30" idx="0"/>
            </p:cNvCxnSpPr>
            <p:nvPr/>
          </p:nvCxnSpPr>
          <p:spPr>
            <a:xfrm flipH="1">
              <a:off x="2034736" y="4617081"/>
              <a:ext cx="1" cy="179866"/>
            </a:xfrm>
            <a:prstGeom prst="straightConnector1">
              <a:avLst/>
            </a:prstGeom>
            <a:ln w="12700">
              <a:solidFill>
                <a:srgbClr val="525252"/>
              </a:solidFill>
              <a:tailEnd type="triangle" w="sm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矩形 38"/>
                <p:cNvSpPr/>
                <p:nvPr/>
              </p:nvSpPr>
              <p:spPr>
                <a:xfrm>
                  <a:off x="2902349" y="4796948"/>
                  <a:ext cx="300251" cy="300251"/>
                </a:xfrm>
                <a:prstGeom prst="rect">
                  <a:avLst/>
                </a:prstGeom>
                <a:solidFill>
                  <a:srgbClr val="0078D7"/>
                </a:solidFill>
                <a:ln>
                  <a:solidFill>
                    <a:srgbClr val="002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sz="8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num>
                          <m:den>
                            <m:r>
                              <a:rPr lang="zh-CN" altLang="en-US" sz="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sz="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zh-CN" altLang="en-US" sz="800" dirty="0"/>
                </a:p>
              </p:txBody>
            </p:sp>
          </mc:Choice>
          <mc:Fallback>
            <p:sp>
              <p:nvSpPr>
                <p:cNvPr id="39" name="矩形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2349" y="4796948"/>
                  <a:ext cx="300251" cy="300251"/>
                </a:xfrm>
                <a:prstGeom prst="rect">
                  <a:avLst/>
                </a:prstGeom>
                <a:blipFill>
                  <a:blip r:embed="rId10"/>
                  <a:stretch>
                    <a:fillRect b="-3922"/>
                  </a:stretch>
                </a:blipFill>
                <a:ln>
                  <a:solidFill>
                    <a:srgbClr val="00205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直接箭头连接符 20"/>
            <p:cNvCxnSpPr>
              <a:stCxn id="39" idx="0"/>
              <a:endCxn id="60" idx="2"/>
            </p:cNvCxnSpPr>
            <p:nvPr/>
          </p:nvCxnSpPr>
          <p:spPr>
            <a:xfrm flipV="1">
              <a:off x="3052474" y="4599055"/>
              <a:ext cx="0" cy="197892"/>
            </a:xfrm>
            <a:prstGeom prst="straightConnector1">
              <a:avLst/>
            </a:prstGeom>
            <a:ln w="12700">
              <a:solidFill>
                <a:srgbClr val="525252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V="1">
              <a:off x="798404" y="2952642"/>
              <a:ext cx="0" cy="434117"/>
            </a:xfrm>
            <a:prstGeom prst="line">
              <a:avLst/>
            </a:prstGeom>
            <a:ln w="12700">
              <a:solidFill>
                <a:srgbClr val="D2D2D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flipV="1">
              <a:off x="3321043" y="2952642"/>
              <a:ext cx="0" cy="434117"/>
            </a:xfrm>
            <a:prstGeom prst="line">
              <a:avLst/>
            </a:prstGeom>
            <a:ln w="12700">
              <a:solidFill>
                <a:srgbClr val="D2D2D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804011" y="3099358"/>
              <a:ext cx="67518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/>
                <a:t>Layer i-1</a:t>
              </a:r>
              <a:endParaRPr lang="zh-CN" altLang="en-US" sz="1050" dirty="0"/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798403" y="4898900"/>
              <a:ext cx="55976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/>
                <a:t>Layer </a:t>
              </a:r>
              <a:r>
                <a:rPr lang="en-US" altLang="zh-CN" sz="1050" dirty="0" err="1"/>
                <a:t>i</a:t>
              </a:r>
              <a:endParaRPr lang="zh-CN" altLang="en-US" sz="1050" dirty="0"/>
            </a:p>
          </p:txBody>
        </p:sp>
        <p:cxnSp>
          <p:nvCxnSpPr>
            <p:cNvPr id="29" name="直接箭头连接符 28"/>
            <p:cNvCxnSpPr>
              <a:stCxn id="54" idx="2"/>
              <a:endCxn id="56" idx="3"/>
            </p:cNvCxnSpPr>
            <p:nvPr/>
          </p:nvCxnSpPr>
          <p:spPr>
            <a:xfrm flipH="1">
              <a:off x="1159090" y="4112661"/>
              <a:ext cx="1237312" cy="0"/>
            </a:xfrm>
            <a:prstGeom prst="straightConnector1">
              <a:avLst/>
            </a:prstGeom>
            <a:ln w="12700">
              <a:solidFill>
                <a:srgbClr val="525252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54" idx="6"/>
            </p:cNvCxnSpPr>
            <p:nvPr/>
          </p:nvCxnSpPr>
          <p:spPr>
            <a:xfrm flipV="1">
              <a:off x="2696653" y="4112661"/>
              <a:ext cx="355820" cy="1"/>
            </a:xfrm>
            <a:prstGeom prst="line">
              <a:avLst/>
            </a:prstGeom>
            <a:ln w="12700">
              <a:solidFill>
                <a:srgbClr val="525252"/>
              </a:solidFill>
              <a:head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/>
          <p:cNvGrpSpPr/>
          <p:nvPr/>
        </p:nvGrpSpPr>
        <p:grpSpPr>
          <a:xfrm>
            <a:off x="1129342" y="1441410"/>
            <a:ext cx="2525076" cy="1723182"/>
            <a:chOff x="4312575" y="1133115"/>
            <a:chExt cx="2525076" cy="1723182"/>
          </a:xfrm>
        </p:grpSpPr>
        <p:sp>
          <p:nvSpPr>
            <p:cNvPr id="43" name="矩形 42"/>
            <p:cNvSpPr/>
            <p:nvPr/>
          </p:nvSpPr>
          <p:spPr>
            <a:xfrm>
              <a:off x="4312577" y="1565677"/>
              <a:ext cx="2525074" cy="1290620"/>
            </a:xfrm>
            <a:prstGeom prst="rect">
              <a:avLst/>
            </a:prstGeom>
            <a:noFill/>
            <a:ln>
              <a:solidFill>
                <a:srgbClr val="D2D2D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zh-CN" altLang="en-US" sz="1200" dirty="0">
                <a:solidFill>
                  <a:srgbClr val="525252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矩形 43"/>
                <p:cNvSpPr/>
                <p:nvPr/>
              </p:nvSpPr>
              <p:spPr>
                <a:xfrm>
                  <a:off x="4373991" y="1627346"/>
                  <a:ext cx="300251" cy="300251"/>
                </a:xfrm>
                <a:prstGeom prst="rect">
                  <a:avLst/>
                </a:prstGeom>
                <a:solidFill>
                  <a:srgbClr val="B4A0FF"/>
                </a:solidFill>
                <a:ln>
                  <a:solidFill>
                    <a:srgbClr val="5C2D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8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sz="800" dirty="0"/>
                </a:p>
              </p:txBody>
            </p:sp>
          </mc:Choice>
          <mc:Fallback>
            <p:sp>
              <p:nvSpPr>
                <p:cNvPr id="44" name="矩形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3991" y="1627346"/>
                  <a:ext cx="300251" cy="30025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rgbClr val="5C2D9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椭圆 45"/>
            <p:cNvSpPr/>
            <p:nvPr/>
          </p:nvSpPr>
          <p:spPr>
            <a:xfrm>
              <a:off x="5395377" y="1901073"/>
              <a:ext cx="300251" cy="300251"/>
            </a:xfrm>
            <a:prstGeom prst="ellipse">
              <a:avLst/>
            </a:prstGeom>
            <a:solidFill>
              <a:srgbClr val="E6E6E6"/>
            </a:solidFill>
            <a:ln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800" dirty="0">
                  <a:solidFill>
                    <a:srgbClr val="525252"/>
                  </a:solidFill>
                </a:rPr>
                <a:t>MAC</a:t>
              </a:r>
              <a:endParaRPr lang="zh-CN" altLang="en-US" sz="800" dirty="0">
                <a:solidFill>
                  <a:srgbClr val="525252"/>
                </a:solidFill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5907168" y="2139656"/>
              <a:ext cx="300251" cy="300251"/>
            </a:xfrm>
            <a:prstGeom prst="ellipse">
              <a:avLst/>
            </a:prstGeom>
            <a:solidFill>
              <a:srgbClr val="E6E6E6"/>
            </a:solidFill>
            <a:ln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800" dirty="0">
                  <a:solidFill>
                    <a:srgbClr val="525252"/>
                  </a:solidFill>
                </a:rPr>
                <a:t>MAC</a:t>
              </a:r>
              <a:endParaRPr lang="zh-CN" altLang="en-US" sz="800" dirty="0">
                <a:solidFill>
                  <a:srgbClr val="525252"/>
                </a:solidFill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6421149" y="1627344"/>
              <a:ext cx="300251" cy="300251"/>
            </a:xfrm>
            <a:prstGeom prst="ellipse">
              <a:avLst/>
            </a:prstGeom>
            <a:solidFill>
              <a:srgbClr val="E6E6E6"/>
            </a:solidFill>
            <a:ln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800" dirty="0">
                  <a:solidFill>
                    <a:srgbClr val="525252"/>
                  </a:solidFill>
                </a:rPr>
                <a:t>MAC</a:t>
              </a:r>
              <a:endParaRPr lang="zh-CN" altLang="en-US" sz="800" dirty="0">
                <a:solidFill>
                  <a:srgbClr val="525252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矩形 51"/>
                <p:cNvSpPr/>
                <p:nvPr/>
              </p:nvSpPr>
              <p:spPr>
                <a:xfrm>
                  <a:off x="4373991" y="2139656"/>
                  <a:ext cx="300251" cy="300251"/>
                </a:xfrm>
                <a:prstGeom prst="rect">
                  <a:avLst/>
                </a:prstGeom>
                <a:solidFill>
                  <a:srgbClr val="B4A0FF"/>
                </a:solidFill>
                <a:ln>
                  <a:solidFill>
                    <a:srgbClr val="5C2D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sz="8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num>
                          <m:den>
                            <m:r>
                              <a:rPr lang="zh-CN" altLang="en-US" sz="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sz="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8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zh-CN" sz="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zh-CN" altLang="en-US" sz="800" dirty="0"/>
                </a:p>
              </p:txBody>
            </p:sp>
          </mc:Choice>
          <mc:Fallback>
            <p:sp>
              <p:nvSpPr>
                <p:cNvPr id="52" name="矩形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3991" y="2139656"/>
                  <a:ext cx="300251" cy="30025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rgbClr val="5C2D9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矩形 62"/>
                <p:cNvSpPr/>
                <p:nvPr/>
              </p:nvSpPr>
              <p:spPr>
                <a:xfrm>
                  <a:off x="5395377" y="1176968"/>
                  <a:ext cx="300251" cy="300251"/>
                </a:xfrm>
                <a:prstGeom prst="rect">
                  <a:avLst/>
                </a:prstGeom>
                <a:solidFill>
                  <a:srgbClr val="B4A0FF"/>
                </a:solidFill>
                <a:ln>
                  <a:solidFill>
                    <a:srgbClr val="5C2D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CN" altLang="en-US" sz="800" dirty="0"/>
                </a:p>
              </p:txBody>
            </p:sp>
          </mc:Choice>
          <mc:Fallback>
            <p:sp>
              <p:nvSpPr>
                <p:cNvPr id="63" name="矩形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5377" y="1176968"/>
                  <a:ext cx="300251" cy="30025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rgbClr val="5C2D9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矩形 65"/>
                <p:cNvSpPr/>
                <p:nvPr/>
              </p:nvSpPr>
              <p:spPr>
                <a:xfrm>
                  <a:off x="6421149" y="1173758"/>
                  <a:ext cx="300251" cy="300251"/>
                </a:xfrm>
                <a:prstGeom prst="rect">
                  <a:avLst/>
                </a:prstGeom>
                <a:solidFill>
                  <a:srgbClr val="B4A0FF"/>
                </a:solidFill>
                <a:ln>
                  <a:solidFill>
                    <a:srgbClr val="5C2D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sz="8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num>
                          <m:den>
                            <m:r>
                              <a:rPr lang="zh-CN" altLang="en-US" sz="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sz="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zh-CN" altLang="en-US" sz="800" dirty="0"/>
                </a:p>
              </p:txBody>
            </p:sp>
          </mc:Choice>
          <mc:Fallback>
            <p:sp>
              <p:nvSpPr>
                <p:cNvPr id="66" name="矩形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1149" y="1173758"/>
                  <a:ext cx="300251" cy="300251"/>
                </a:xfrm>
                <a:prstGeom prst="rect">
                  <a:avLst/>
                </a:prstGeom>
                <a:blipFill>
                  <a:blip r:embed="rId14"/>
                  <a:stretch>
                    <a:fillRect l="-3922" b="-5882"/>
                  </a:stretch>
                </a:blipFill>
                <a:ln>
                  <a:solidFill>
                    <a:srgbClr val="5C2D9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直接箭头连接符 66"/>
            <p:cNvCxnSpPr>
              <a:stCxn id="52" idx="0"/>
              <a:endCxn id="44" idx="2"/>
            </p:cNvCxnSpPr>
            <p:nvPr/>
          </p:nvCxnSpPr>
          <p:spPr>
            <a:xfrm flipV="1">
              <a:off x="4524117" y="1927597"/>
              <a:ext cx="0" cy="212059"/>
            </a:xfrm>
            <a:prstGeom prst="straightConnector1">
              <a:avLst/>
            </a:prstGeom>
            <a:ln w="12700">
              <a:solidFill>
                <a:srgbClr val="525252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肘形连接符 68"/>
            <p:cNvCxnSpPr>
              <a:stCxn id="44" idx="3"/>
              <a:endCxn id="50" idx="2"/>
            </p:cNvCxnSpPr>
            <p:nvPr/>
          </p:nvCxnSpPr>
          <p:spPr>
            <a:xfrm flipV="1">
              <a:off x="4674242" y="1777470"/>
              <a:ext cx="1746907" cy="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525252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63" idx="2"/>
              <a:endCxn id="46" idx="0"/>
            </p:cNvCxnSpPr>
            <p:nvPr/>
          </p:nvCxnSpPr>
          <p:spPr>
            <a:xfrm>
              <a:off x="5545503" y="1477219"/>
              <a:ext cx="0" cy="423854"/>
            </a:xfrm>
            <a:prstGeom prst="straightConnector1">
              <a:avLst/>
            </a:prstGeom>
            <a:ln w="12700">
              <a:solidFill>
                <a:srgbClr val="525252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46" idx="4"/>
              <a:endCxn id="78" idx="0"/>
            </p:cNvCxnSpPr>
            <p:nvPr/>
          </p:nvCxnSpPr>
          <p:spPr>
            <a:xfrm flipH="1">
              <a:off x="5545502" y="2201324"/>
              <a:ext cx="1" cy="272336"/>
            </a:xfrm>
            <a:prstGeom prst="straightConnector1">
              <a:avLst/>
            </a:prstGeom>
            <a:ln w="12700">
              <a:solidFill>
                <a:srgbClr val="525252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>
              <a:stCxn id="50" idx="0"/>
              <a:endCxn id="66" idx="2"/>
            </p:cNvCxnSpPr>
            <p:nvPr/>
          </p:nvCxnSpPr>
          <p:spPr>
            <a:xfrm flipV="1">
              <a:off x="6571275" y="1474009"/>
              <a:ext cx="0" cy="153335"/>
            </a:xfrm>
            <a:prstGeom prst="straightConnector1">
              <a:avLst/>
            </a:prstGeom>
            <a:ln w="12700">
              <a:solidFill>
                <a:srgbClr val="525252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肘形连接符 75"/>
            <p:cNvCxnSpPr>
              <a:stCxn id="63" idx="3"/>
              <a:endCxn id="48" idx="0"/>
            </p:cNvCxnSpPr>
            <p:nvPr/>
          </p:nvCxnSpPr>
          <p:spPr>
            <a:xfrm>
              <a:off x="5695628" y="1327094"/>
              <a:ext cx="361666" cy="812562"/>
            </a:xfrm>
            <a:prstGeom prst="bentConnector2">
              <a:avLst/>
            </a:prstGeom>
            <a:ln w="12700">
              <a:solidFill>
                <a:srgbClr val="525252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肘形连接符 76"/>
            <p:cNvCxnSpPr>
              <a:stCxn id="44" idx="3"/>
              <a:endCxn id="46" idx="2"/>
            </p:cNvCxnSpPr>
            <p:nvPr/>
          </p:nvCxnSpPr>
          <p:spPr>
            <a:xfrm>
              <a:off x="4674242" y="1777472"/>
              <a:ext cx="721135" cy="2737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525252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矩形 77"/>
                <p:cNvSpPr/>
                <p:nvPr/>
              </p:nvSpPr>
              <p:spPr>
                <a:xfrm>
                  <a:off x="5395376" y="2473660"/>
                  <a:ext cx="300251" cy="300251"/>
                </a:xfrm>
                <a:prstGeom prst="rect">
                  <a:avLst/>
                </a:prstGeom>
                <a:solidFill>
                  <a:srgbClr val="B4A0FF"/>
                </a:solidFill>
                <a:ln>
                  <a:solidFill>
                    <a:srgbClr val="5C2D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sz="800" dirty="0"/>
                </a:p>
              </p:txBody>
            </p:sp>
          </mc:Choice>
          <mc:Fallback>
            <p:sp>
              <p:nvSpPr>
                <p:cNvPr id="78" name="矩形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5376" y="2473660"/>
                  <a:ext cx="300251" cy="30025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solidFill>
                    <a:srgbClr val="5C2D9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矩形 79"/>
                <p:cNvSpPr/>
                <p:nvPr/>
              </p:nvSpPr>
              <p:spPr>
                <a:xfrm>
                  <a:off x="6421148" y="2473660"/>
                  <a:ext cx="300251" cy="300251"/>
                </a:xfrm>
                <a:prstGeom prst="rect">
                  <a:avLst/>
                </a:prstGeom>
                <a:solidFill>
                  <a:srgbClr val="B4A0FF"/>
                </a:solidFill>
                <a:ln>
                  <a:solidFill>
                    <a:srgbClr val="5C2D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sz="8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num>
                          <m:den>
                            <m:r>
                              <a:rPr lang="zh-CN" altLang="en-US" sz="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sz="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zh-CN" altLang="en-US" sz="800" dirty="0"/>
                </a:p>
              </p:txBody>
            </p:sp>
          </mc:Choice>
          <mc:Fallback>
            <p:sp>
              <p:nvSpPr>
                <p:cNvPr id="80" name="矩形 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1148" y="2473660"/>
                  <a:ext cx="300251" cy="300251"/>
                </a:xfrm>
                <a:prstGeom prst="rect">
                  <a:avLst/>
                </a:prstGeom>
                <a:blipFill>
                  <a:blip r:embed="rId16"/>
                  <a:stretch>
                    <a:fillRect b="-3846"/>
                  </a:stretch>
                </a:blipFill>
                <a:ln>
                  <a:solidFill>
                    <a:srgbClr val="5C2D9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直接箭头连接符 80"/>
            <p:cNvCxnSpPr>
              <a:stCxn id="80" idx="0"/>
              <a:endCxn id="50" idx="4"/>
            </p:cNvCxnSpPr>
            <p:nvPr/>
          </p:nvCxnSpPr>
          <p:spPr>
            <a:xfrm flipV="1">
              <a:off x="6571274" y="1927595"/>
              <a:ext cx="1" cy="546065"/>
            </a:xfrm>
            <a:prstGeom prst="straightConnector1">
              <a:avLst/>
            </a:prstGeom>
            <a:ln w="12700">
              <a:solidFill>
                <a:srgbClr val="525252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flipV="1">
              <a:off x="4312576" y="1133115"/>
              <a:ext cx="0" cy="434117"/>
            </a:xfrm>
            <a:prstGeom prst="line">
              <a:avLst/>
            </a:prstGeom>
            <a:ln w="12700">
              <a:solidFill>
                <a:srgbClr val="D2D2D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 flipV="1">
              <a:off x="6837650" y="1133115"/>
              <a:ext cx="0" cy="434117"/>
            </a:xfrm>
            <a:prstGeom prst="line">
              <a:avLst/>
            </a:prstGeom>
            <a:ln w="12700">
              <a:solidFill>
                <a:srgbClr val="D2D2D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文本框 85"/>
            <p:cNvSpPr txBox="1"/>
            <p:nvPr/>
          </p:nvSpPr>
          <p:spPr>
            <a:xfrm>
              <a:off x="4318182" y="1279832"/>
              <a:ext cx="67518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/>
                <a:t>Layer i-1</a:t>
              </a:r>
              <a:endParaRPr lang="zh-CN" altLang="en-US" sz="1050" dirty="0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4312575" y="2541066"/>
              <a:ext cx="55976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/>
                <a:t>Layer </a:t>
              </a:r>
              <a:r>
                <a:rPr lang="en-US" altLang="zh-CN" sz="1050" dirty="0" err="1"/>
                <a:t>i</a:t>
              </a:r>
              <a:endParaRPr lang="zh-CN" altLang="en-US" sz="1050" dirty="0"/>
            </a:p>
          </p:txBody>
        </p:sp>
        <p:cxnSp>
          <p:nvCxnSpPr>
            <p:cNvPr id="125" name="直接箭头连接符 124"/>
            <p:cNvCxnSpPr>
              <a:endCxn id="48" idx="6"/>
            </p:cNvCxnSpPr>
            <p:nvPr/>
          </p:nvCxnSpPr>
          <p:spPr>
            <a:xfrm flipH="1">
              <a:off x="6207419" y="2289782"/>
              <a:ext cx="361662" cy="0"/>
            </a:xfrm>
            <a:prstGeom prst="straightConnector1">
              <a:avLst/>
            </a:prstGeom>
            <a:ln w="12700">
              <a:solidFill>
                <a:srgbClr val="525252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>
              <a:stCxn id="48" idx="2"/>
              <a:endCxn id="52" idx="3"/>
            </p:cNvCxnSpPr>
            <p:nvPr/>
          </p:nvCxnSpPr>
          <p:spPr>
            <a:xfrm flipH="1">
              <a:off x="4674242" y="2289782"/>
              <a:ext cx="1232926" cy="0"/>
            </a:xfrm>
            <a:prstGeom prst="straightConnector1">
              <a:avLst/>
            </a:prstGeom>
            <a:ln w="12700">
              <a:solidFill>
                <a:srgbClr val="525252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文本框 87"/>
          <p:cNvSpPr txBox="1"/>
          <p:nvPr/>
        </p:nvSpPr>
        <p:spPr>
          <a:xfrm>
            <a:off x="724967" y="2353447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724967" y="4336380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763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3532</TotalTime>
  <Words>26</Words>
  <Application>Microsoft Office PowerPoint</Application>
  <PresentationFormat>自定义</PresentationFormat>
  <Paragraphs>30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等线</vt:lpstr>
      <vt:lpstr>等线 Light</vt:lpstr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 开元</dc:creator>
  <cp:lastModifiedBy>郭 开元</cp:lastModifiedBy>
  <cp:revision>25</cp:revision>
  <dcterms:created xsi:type="dcterms:W3CDTF">2018-09-06T04:01:00Z</dcterms:created>
  <dcterms:modified xsi:type="dcterms:W3CDTF">2018-09-19T00:50:12Z</dcterms:modified>
</cp:coreProperties>
</file>