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08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D2D2D2"/>
    <a:srgbClr val="5C2D91"/>
    <a:srgbClr val="B4A0FF"/>
    <a:srgbClr val="0078D7"/>
    <a:srgbClr val="00188F"/>
    <a:srgbClr val="00BCF2"/>
    <a:srgbClr val="E6E6E6"/>
    <a:srgbClr val="002050"/>
    <a:srgbClr val="5C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0" d="100"/>
          <a:sy n="210" d="100"/>
        </p:scale>
        <p:origin x="-432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FPGA19\data\prune24_ol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7515728598302"/>
          <c:y val="6.3262782359587544E-2"/>
          <c:w val="0.84897921631880335"/>
          <c:h val="0.7662381414162982"/>
        </c:manualLayout>
      </c:layout>
      <c:scatterChart>
        <c:scatterStyle val="lineMarker"/>
        <c:varyColors val="0"/>
        <c:ser>
          <c:idx val="0"/>
          <c:order val="0"/>
          <c:tx>
            <c:strRef>
              <c:f>plot!$L$1</c:f>
              <c:strCache>
                <c:ptCount val="1"/>
                <c:pt idx="0">
                  <c:v>baseline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plot!$A$2:$A$61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plot!$L$2:$L$61</c:f>
              <c:numCache>
                <c:formatCode>General</c:formatCode>
                <c:ptCount val="60"/>
                <c:pt idx="0">
                  <c:v>60.45</c:v>
                </c:pt>
                <c:pt idx="1">
                  <c:v>69.930000000000007</c:v>
                </c:pt>
                <c:pt idx="2">
                  <c:v>77.08</c:v>
                </c:pt>
                <c:pt idx="3">
                  <c:v>75.900000000000006</c:v>
                </c:pt>
                <c:pt idx="4">
                  <c:v>80.39</c:v>
                </c:pt>
                <c:pt idx="5">
                  <c:v>80.67</c:v>
                </c:pt>
                <c:pt idx="6">
                  <c:v>84.4</c:v>
                </c:pt>
                <c:pt idx="7">
                  <c:v>84.72</c:v>
                </c:pt>
                <c:pt idx="8">
                  <c:v>85.25</c:v>
                </c:pt>
                <c:pt idx="9">
                  <c:v>84.71</c:v>
                </c:pt>
                <c:pt idx="10">
                  <c:v>84.07</c:v>
                </c:pt>
                <c:pt idx="11">
                  <c:v>85.34</c:v>
                </c:pt>
                <c:pt idx="12">
                  <c:v>88.56</c:v>
                </c:pt>
                <c:pt idx="13">
                  <c:v>87.99</c:v>
                </c:pt>
                <c:pt idx="14">
                  <c:v>88.68</c:v>
                </c:pt>
                <c:pt idx="15">
                  <c:v>87.38</c:v>
                </c:pt>
                <c:pt idx="16">
                  <c:v>87.96</c:v>
                </c:pt>
                <c:pt idx="17">
                  <c:v>87.94</c:v>
                </c:pt>
                <c:pt idx="18">
                  <c:v>89.4</c:v>
                </c:pt>
                <c:pt idx="19">
                  <c:v>89.32</c:v>
                </c:pt>
                <c:pt idx="20">
                  <c:v>89.42</c:v>
                </c:pt>
                <c:pt idx="21">
                  <c:v>89.44</c:v>
                </c:pt>
                <c:pt idx="22">
                  <c:v>89.67</c:v>
                </c:pt>
                <c:pt idx="23">
                  <c:v>89.29</c:v>
                </c:pt>
                <c:pt idx="24">
                  <c:v>90.41</c:v>
                </c:pt>
                <c:pt idx="25">
                  <c:v>90.19</c:v>
                </c:pt>
                <c:pt idx="26">
                  <c:v>90.36</c:v>
                </c:pt>
                <c:pt idx="27">
                  <c:v>90.52</c:v>
                </c:pt>
                <c:pt idx="28">
                  <c:v>88.41</c:v>
                </c:pt>
                <c:pt idx="29">
                  <c:v>89.95</c:v>
                </c:pt>
                <c:pt idx="30">
                  <c:v>89.75</c:v>
                </c:pt>
                <c:pt idx="31">
                  <c:v>90.31</c:v>
                </c:pt>
                <c:pt idx="32">
                  <c:v>89.88</c:v>
                </c:pt>
                <c:pt idx="33">
                  <c:v>90.32</c:v>
                </c:pt>
                <c:pt idx="34">
                  <c:v>89.55</c:v>
                </c:pt>
                <c:pt idx="35">
                  <c:v>89.88</c:v>
                </c:pt>
                <c:pt idx="36">
                  <c:v>90.47</c:v>
                </c:pt>
                <c:pt idx="37">
                  <c:v>90.29</c:v>
                </c:pt>
                <c:pt idx="38">
                  <c:v>90.07</c:v>
                </c:pt>
                <c:pt idx="39">
                  <c:v>90.45</c:v>
                </c:pt>
                <c:pt idx="40">
                  <c:v>90.43</c:v>
                </c:pt>
                <c:pt idx="41">
                  <c:v>90.23</c:v>
                </c:pt>
                <c:pt idx="42">
                  <c:v>89.95</c:v>
                </c:pt>
                <c:pt idx="43">
                  <c:v>90.55</c:v>
                </c:pt>
                <c:pt idx="44">
                  <c:v>90.61</c:v>
                </c:pt>
                <c:pt idx="45">
                  <c:v>90.5</c:v>
                </c:pt>
                <c:pt idx="46">
                  <c:v>90.79</c:v>
                </c:pt>
                <c:pt idx="47">
                  <c:v>90.62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14-43FC-9DAB-6B8B89BB879A}"/>
            </c:ext>
          </c:extLst>
        </c:ser>
        <c:ser>
          <c:idx val="1"/>
          <c:order val="1"/>
          <c:tx>
            <c:strRef>
              <c:f>plot!$M$1</c:f>
              <c:strCache>
                <c:ptCount val="1"/>
                <c:pt idx="0">
                  <c:v>30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plot!$A$2:$A$61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plot!$M$2:$M$61</c:f>
              <c:numCache>
                <c:formatCode>General</c:formatCode>
                <c:ptCount val="60"/>
                <c:pt idx="6">
                  <c:v>86.35</c:v>
                </c:pt>
                <c:pt idx="7">
                  <c:v>86.99</c:v>
                </c:pt>
                <c:pt idx="8">
                  <c:v>87.73</c:v>
                </c:pt>
                <c:pt idx="9">
                  <c:v>87.29</c:v>
                </c:pt>
                <c:pt idx="10">
                  <c:v>87.68</c:v>
                </c:pt>
                <c:pt idx="11">
                  <c:v>88.07</c:v>
                </c:pt>
                <c:pt idx="12">
                  <c:v>88.62</c:v>
                </c:pt>
                <c:pt idx="13">
                  <c:v>88.57</c:v>
                </c:pt>
                <c:pt idx="14">
                  <c:v>88.67</c:v>
                </c:pt>
                <c:pt idx="15">
                  <c:v>88.48</c:v>
                </c:pt>
                <c:pt idx="16">
                  <c:v>88.7</c:v>
                </c:pt>
                <c:pt idx="17">
                  <c:v>88.51</c:v>
                </c:pt>
                <c:pt idx="18">
                  <c:v>88.95</c:v>
                </c:pt>
                <c:pt idx="19">
                  <c:v>88.97</c:v>
                </c:pt>
                <c:pt idx="20">
                  <c:v>88.74</c:v>
                </c:pt>
                <c:pt idx="21">
                  <c:v>88.79</c:v>
                </c:pt>
                <c:pt idx="22">
                  <c:v>89.07</c:v>
                </c:pt>
                <c:pt idx="23">
                  <c:v>88.93</c:v>
                </c:pt>
                <c:pt idx="24">
                  <c:v>89.31</c:v>
                </c:pt>
                <c:pt idx="25">
                  <c:v>88.98</c:v>
                </c:pt>
                <c:pt idx="26">
                  <c:v>89.11</c:v>
                </c:pt>
                <c:pt idx="27">
                  <c:v>89.05</c:v>
                </c:pt>
                <c:pt idx="28">
                  <c:v>88.99</c:v>
                </c:pt>
                <c:pt idx="29">
                  <c:v>89.1</c:v>
                </c:pt>
                <c:pt idx="30">
                  <c:v>89.09</c:v>
                </c:pt>
                <c:pt idx="31">
                  <c:v>89.09</c:v>
                </c:pt>
                <c:pt idx="32">
                  <c:v>89.13</c:v>
                </c:pt>
                <c:pt idx="33">
                  <c:v>89.05</c:v>
                </c:pt>
                <c:pt idx="34">
                  <c:v>89.21</c:v>
                </c:pt>
                <c:pt idx="35">
                  <c:v>89.2</c:v>
                </c:pt>
                <c:pt idx="36">
                  <c:v>89.06</c:v>
                </c:pt>
                <c:pt idx="37">
                  <c:v>89.16</c:v>
                </c:pt>
                <c:pt idx="38">
                  <c:v>89.22</c:v>
                </c:pt>
                <c:pt idx="39">
                  <c:v>89.16</c:v>
                </c:pt>
                <c:pt idx="40">
                  <c:v>89.14</c:v>
                </c:pt>
                <c:pt idx="41">
                  <c:v>89.08</c:v>
                </c:pt>
                <c:pt idx="42">
                  <c:v>89.16</c:v>
                </c:pt>
                <c:pt idx="43">
                  <c:v>89.05</c:v>
                </c:pt>
                <c:pt idx="44">
                  <c:v>88.92</c:v>
                </c:pt>
                <c:pt idx="45">
                  <c:v>89.06</c:v>
                </c:pt>
                <c:pt idx="46">
                  <c:v>89.15</c:v>
                </c:pt>
                <c:pt idx="47">
                  <c:v>89.1</c:v>
                </c:pt>
                <c:pt idx="48">
                  <c:v>89.13</c:v>
                </c:pt>
                <c:pt idx="49">
                  <c:v>89.13</c:v>
                </c:pt>
                <c:pt idx="50">
                  <c:v>89.18</c:v>
                </c:pt>
                <c:pt idx="51">
                  <c:v>89.05</c:v>
                </c:pt>
                <c:pt idx="52">
                  <c:v>89.14</c:v>
                </c:pt>
                <c:pt idx="53">
                  <c:v>89.13</c:v>
                </c:pt>
                <c:pt idx="54">
                  <c:v>89.17</c:v>
                </c:pt>
                <c:pt idx="55">
                  <c:v>89.13</c:v>
                </c:pt>
                <c:pt idx="56">
                  <c:v>89.19</c:v>
                </c:pt>
                <c:pt idx="57">
                  <c:v>89.19</c:v>
                </c:pt>
                <c:pt idx="58">
                  <c:v>89.22</c:v>
                </c:pt>
                <c:pt idx="59">
                  <c:v>89.11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14-43FC-9DAB-6B8B89BB879A}"/>
            </c:ext>
          </c:extLst>
        </c:ser>
        <c:ser>
          <c:idx val="2"/>
          <c:order val="2"/>
          <c:tx>
            <c:strRef>
              <c:f>plot!$N$1</c:f>
              <c:strCache>
                <c:ptCount val="1"/>
                <c:pt idx="0">
                  <c:v>60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plot!$A$2:$A$61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plot!$N$2:$N$61</c:f>
              <c:numCache>
                <c:formatCode>General</c:formatCode>
                <c:ptCount val="60"/>
                <c:pt idx="12">
                  <c:v>89.25</c:v>
                </c:pt>
                <c:pt idx="13">
                  <c:v>89.25</c:v>
                </c:pt>
                <c:pt idx="14">
                  <c:v>89.85</c:v>
                </c:pt>
                <c:pt idx="15">
                  <c:v>89.86</c:v>
                </c:pt>
                <c:pt idx="16">
                  <c:v>89.87</c:v>
                </c:pt>
                <c:pt idx="17">
                  <c:v>89.65</c:v>
                </c:pt>
                <c:pt idx="18">
                  <c:v>90.36</c:v>
                </c:pt>
                <c:pt idx="19">
                  <c:v>90.29</c:v>
                </c:pt>
                <c:pt idx="20">
                  <c:v>90.23</c:v>
                </c:pt>
                <c:pt idx="21">
                  <c:v>90.31</c:v>
                </c:pt>
                <c:pt idx="22">
                  <c:v>90.53</c:v>
                </c:pt>
                <c:pt idx="23">
                  <c:v>90.37</c:v>
                </c:pt>
                <c:pt idx="24">
                  <c:v>90.71</c:v>
                </c:pt>
                <c:pt idx="25">
                  <c:v>90.64</c:v>
                </c:pt>
                <c:pt idx="26">
                  <c:v>90.3</c:v>
                </c:pt>
                <c:pt idx="27">
                  <c:v>90.45</c:v>
                </c:pt>
                <c:pt idx="28">
                  <c:v>90.31</c:v>
                </c:pt>
                <c:pt idx="29">
                  <c:v>90.35</c:v>
                </c:pt>
                <c:pt idx="30">
                  <c:v>90.31</c:v>
                </c:pt>
                <c:pt idx="31">
                  <c:v>90.3</c:v>
                </c:pt>
                <c:pt idx="32">
                  <c:v>90.4</c:v>
                </c:pt>
                <c:pt idx="33">
                  <c:v>90.51</c:v>
                </c:pt>
                <c:pt idx="34">
                  <c:v>90.52</c:v>
                </c:pt>
                <c:pt idx="35">
                  <c:v>90.38</c:v>
                </c:pt>
                <c:pt idx="36">
                  <c:v>90.33</c:v>
                </c:pt>
                <c:pt idx="37">
                  <c:v>90.57</c:v>
                </c:pt>
                <c:pt idx="38">
                  <c:v>90.41</c:v>
                </c:pt>
                <c:pt idx="39">
                  <c:v>90.45</c:v>
                </c:pt>
                <c:pt idx="40">
                  <c:v>90.49</c:v>
                </c:pt>
                <c:pt idx="41">
                  <c:v>90.41</c:v>
                </c:pt>
                <c:pt idx="42">
                  <c:v>90.49</c:v>
                </c:pt>
                <c:pt idx="43">
                  <c:v>90.39</c:v>
                </c:pt>
                <c:pt idx="44">
                  <c:v>90.47</c:v>
                </c:pt>
                <c:pt idx="45">
                  <c:v>90.45</c:v>
                </c:pt>
                <c:pt idx="46">
                  <c:v>90.49</c:v>
                </c:pt>
                <c:pt idx="47">
                  <c:v>90.51</c:v>
                </c:pt>
                <c:pt idx="48">
                  <c:v>90.41</c:v>
                </c:pt>
                <c:pt idx="49">
                  <c:v>90.43</c:v>
                </c:pt>
                <c:pt idx="50">
                  <c:v>90.45</c:v>
                </c:pt>
                <c:pt idx="51">
                  <c:v>90.54</c:v>
                </c:pt>
                <c:pt idx="52">
                  <c:v>90.46</c:v>
                </c:pt>
                <c:pt idx="53">
                  <c:v>90.46</c:v>
                </c:pt>
                <c:pt idx="54">
                  <c:v>90.45</c:v>
                </c:pt>
                <c:pt idx="55">
                  <c:v>90.41</c:v>
                </c:pt>
                <c:pt idx="56">
                  <c:v>90.46</c:v>
                </c:pt>
                <c:pt idx="57">
                  <c:v>90.48</c:v>
                </c:pt>
                <c:pt idx="58">
                  <c:v>90.45</c:v>
                </c:pt>
                <c:pt idx="59">
                  <c:v>90.48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14-43FC-9DAB-6B8B89BB879A}"/>
            </c:ext>
          </c:extLst>
        </c:ser>
        <c:ser>
          <c:idx val="3"/>
          <c:order val="3"/>
          <c:tx>
            <c:strRef>
              <c:f>plot!$O$1</c:f>
              <c:strCache>
                <c:ptCount val="1"/>
                <c:pt idx="0">
                  <c:v>90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plot!$A$2:$A$61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plot!$O$2:$O$61</c:f>
              <c:numCache>
                <c:formatCode>General</c:formatCode>
                <c:ptCount val="60"/>
                <c:pt idx="18">
                  <c:v>89.97</c:v>
                </c:pt>
                <c:pt idx="19">
                  <c:v>89.61</c:v>
                </c:pt>
                <c:pt idx="20">
                  <c:v>90.04</c:v>
                </c:pt>
                <c:pt idx="21">
                  <c:v>90.06</c:v>
                </c:pt>
                <c:pt idx="22">
                  <c:v>89.54</c:v>
                </c:pt>
                <c:pt idx="23">
                  <c:v>89.54</c:v>
                </c:pt>
                <c:pt idx="24">
                  <c:v>90.31</c:v>
                </c:pt>
                <c:pt idx="25">
                  <c:v>90.13</c:v>
                </c:pt>
                <c:pt idx="26">
                  <c:v>90.21</c:v>
                </c:pt>
                <c:pt idx="27">
                  <c:v>90.37</c:v>
                </c:pt>
                <c:pt idx="28">
                  <c:v>90.38</c:v>
                </c:pt>
                <c:pt idx="29">
                  <c:v>90.3</c:v>
                </c:pt>
                <c:pt idx="30">
                  <c:v>90.29</c:v>
                </c:pt>
                <c:pt idx="31">
                  <c:v>90.46</c:v>
                </c:pt>
                <c:pt idx="32">
                  <c:v>90.49</c:v>
                </c:pt>
                <c:pt idx="33">
                  <c:v>90.32</c:v>
                </c:pt>
                <c:pt idx="34">
                  <c:v>90.4</c:v>
                </c:pt>
                <c:pt idx="35">
                  <c:v>90.53</c:v>
                </c:pt>
                <c:pt idx="36">
                  <c:v>90.55</c:v>
                </c:pt>
                <c:pt idx="37">
                  <c:v>90.4</c:v>
                </c:pt>
                <c:pt idx="38">
                  <c:v>90.38</c:v>
                </c:pt>
                <c:pt idx="39">
                  <c:v>90.46</c:v>
                </c:pt>
                <c:pt idx="40">
                  <c:v>90.53</c:v>
                </c:pt>
                <c:pt idx="41">
                  <c:v>90.58</c:v>
                </c:pt>
                <c:pt idx="42">
                  <c:v>90.4</c:v>
                </c:pt>
                <c:pt idx="43">
                  <c:v>90.59</c:v>
                </c:pt>
                <c:pt idx="44">
                  <c:v>90.5</c:v>
                </c:pt>
                <c:pt idx="45">
                  <c:v>90.48</c:v>
                </c:pt>
                <c:pt idx="46">
                  <c:v>90.7</c:v>
                </c:pt>
                <c:pt idx="47">
                  <c:v>90.45</c:v>
                </c:pt>
                <c:pt idx="48">
                  <c:v>90.53</c:v>
                </c:pt>
                <c:pt idx="49">
                  <c:v>90.47</c:v>
                </c:pt>
                <c:pt idx="50">
                  <c:v>90.5</c:v>
                </c:pt>
                <c:pt idx="51">
                  <c:v>90.58</c:v>
                </c:pt>
                <c:pt idx="52">
                  <c:v>90.75</c:v>
                </c:pt>
                <c:pt idx="53">
                  <c:v>90.49</c:v>
                </c:pt>
                <c:pt idx="54">
                  <c:v>90.64</c:v>
                </c:pt>
                <c:pt idx="55">
                  <c:v>90.53</c:v>
                </c:pt>
                <c:pt idx="56">
                  <c:v>90.51</c:v>
                </c:pt>
                <c:pt idx="57">
                  <c:v>90.67</c:v>
                </c:pt>
                <c:pt idx="58">
                  <c:v>90.59</c:v>
                </c:pt>
                <c:pt idx="59">
                  <c:v>90.6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C14-43FC-9DAB-6B8B89BB879A}"/>
            </c:ext>
          </c:extLst>
        </c:ser>
        <c:ser>
          <c:idx val="4"/>
          <c:order val="4"/>
          <c:tx>
            <c:strRef>
              <c:f>plot!$P$1</c:f>
              <c:strCache>
                <c:ptCount val="1"/>
                <c:pt idx="0">
                  <c:v>120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plot!$A$2:$A$61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plot!$P$2:$P$61</c:f>
              <c:numCache>
                <c:formatCode>General</c:formatCode>
                <c:ptCount val="60"/>
                <c:pt idx="24">
                  <c:v>89.78</c:v>
                </c:pt>
                <c:pt idx="25">
                  <c:v>89.84</c:v>
                </c:pt>
                <c:pt idx="26">
                  <c:v>89.62</c:v>
                </c:pt>
                <c:pt idx="27">
                  <c:v>89.31</c:v>
                </c:pt>
                <c:pt idx="28">
                  <c:v>89.79</c:v>
                </c:pt>
                <c:pt idx="29">
                  <c:v>89.69</c:v>
                </c:pt>
                <c:pt idx="30">
                  <c:v>90.44</c:v>
                </c:pt>
                <c:pt idx="31">
                  <c:v>90.36</c:v>
                </c:pt>
                <c:pt idx="32">
                  <c:v>90.38</c:v>
                </c:pt>
                <c:pt idx="33">
                  <c:v>90.26</c:v>
                </c:pt>
                <c:pt idx="34">
                  <c:v>90.46</c:v>
                </c:pt>
                <c:pt idx="35">
                  <c:v>90.31</c:v>
                </c:pt>
                <c:pt idx="36">
                  <c:v>90.49</c:v>
                </c:pt>
                <c:pt idx="37">
                  <c:v>90.58</c:v>
                </c:pt>
                <c:pt idx="38">
                  <c:v>90.67</c:v>
                </c:pt>
                <c:pt idx="39">
                  <c:v>90.65</c:v>
                </c:pt>
                <c:pt idx="40">
                  <c:v>90.46</c:v>
                </c:pt>
                <c:pt idx="41">
                  <c:v>90.43</c:v>
                </c:pt>
                <c:pt idx="42">
                  <c:v>90.39</c:v>
                </c:pt>
                <c:pt idx="43">
                  <c:v>90.61</c:v>
                </c:pt>
                <c:pt idx="44">
                  <c:v>90.45</c:v>
                </c:pt>
                <c:pt idx="45">
                  <c:v>90.41</c:v>
                </c:pt>
                <c:pt idx="46">
                  <c:v>90.41</c:v>
                </c:pt>
                <c:pt idx="47">
                  <c:v>90.61</c:v>
                </c:pt>
                <c:pt idx="48">
                  <c:v>90.44</c:v>
                </c:pt>
                <c:pt idx="49">
                  <c:v>90.58</c:v>
                </c:pt>
                <c:pt idx="50">
                  <c:v>90.68</c:v>
                </c:pt>
                <c:pt idx="51">
                  <c:v>90.57</c:v>
                </c:pt>
                <c:pt idx="52">
                  <c:v>90.65</c:v>
                </c:pt>
                <c:pt idx="53">
                  <c:v>90.59</c:v>
                </c:pt>
                <c:pt idx="54">
                  <c:v>90.52</c:v>
                </c:pt>
                <c:pt idx="55">
                  <c:v>90.54</c:v>
                </c:pt>
                <c:pt idx="56">
                  <c:v>90.57</c:v>
                </c:pt>
                <c:pt idx="57">
                  <c:v>90.49</c:v>
                </c:pt>
                <c:pt idx="58">
                  <c:v>90.5</c:v>
                </c:pt>
                <c:pt idx="59">
                  <c:v>90.57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C14-43FC-9DAB-6B8B89BB879A}"/>
            </c:ext>
          </c:extLst>
        </c:ser>
        <c:ser>
          <c:idx val="5"/>
          <c:order val="5"/>
          <c:tx>
            <c:strRef>
              <c:f>plot!$Q$1</c:f>
              <c:strCache>
                <c:ptCount val="1"/>
                <c:pt idx="0">
                  <c:v>150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plot!$A$2:$A$61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plot!$Q$2:$Q$61</c:f>
              <c:numCache>
                <c:formatCode>General</c:formatCode>
                <c:ptCount val="60"/>
                <c:pt idx="30">
                  <c:v>89.86</c:v>
                </c:pt>
                <c:pt idx="31">
                  <c:v>90.3</c:v>
                </c:pt>
                <c:pt idx="32">
                  <c:v>89.99</c:v>
                </c:pt>
                <c:pt idx="33">
                  <c:v>90.46</c:v>
                </c:pt>
                <c:pt idx="34">
                  <c:v>90.02</c:v>
                </c:pt>
                <c:pt idx="35">
                  <c:v>90.39</c:v>
                </c:pt>
                <c:pt idx="36">
                  <c:v>90.54</c:v>
                </c:pt>
                <c:pt idx="37">
                  <c:v>90.67</c:v>
                </c:pt>
                <c:pt idx="38">
                  <c:v>90.38</c:v>
                </c:pt>
                <c:pt idx="39">
                  <c:v>90.47</c:v>
                </c:pt>
                <c:pt idx="40">
                  <c:v>90.77</c:v>
                </c:pt>
                <c:pt idx="41">
                  <c:v>90.69</c:v>
                </c:pt>
                <c:pt idx="42">
                  <c:v>90.82</c:v>
                </c:pt>
                <c:pt idx="43">
                  <c:v>90.75</c:v>
                </c:pt>
                <c:pt idx="44">
                  <c:v>90.73</c:v>
                </c:pt>
                <c:pt idx="45">
                  <c:v>90.55</c:v>
                </c:pt>
                <c:pt idx="46">
                  <c:v>90.66</c:v>
                </c:pt>
                <c:pt idx="47">
                  <c:v>90.67</c:v>
                </c:pt>
                <c:pt idx="48">
                  <c:v>90.76</c:v>
                </c:pt>
                <c:pt idx="49">
                  <c:v>90.73</c:v>
                </c:pt>
                <c:pt idx="50">
                  <c:v>90.79</c:v>
                </c:pt>
                <c:pt idx="51">
                  <c:v>90.88</c:v>
                </c:pt>
                <c:pt idx="52">
                  <c:v>90.74</c:v>
                </c:pt>
                <c:pt idx="53">
                  <c:v>90.95</c:v>
                </c:pt>
                <c:pt idx="54">
                  <c:v>90.82</c:v>
                </c:pt>
                <c:pt idx="55">
                  <c:v>90.76</c:v>
                </c:pt>
                <c:pt idx="56">
                  <c:v>90.73</c:v>
                </c:pt>
                <c:pt idx="57">
                  <c:v>90.64</c:v>
                </c:pt>
                <c:pt idx="58">
                  <c:v>90.84</c:v>
                </c:pt>
                <c:pt idx="59">
                  <c:v>90.87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C14-43FC-9DAB-6B8B89BB879A}"/>
            </c:ext>
          </c:extLst>
        </c:ser>
        <c:ser>
          <c:idx val="6"/>
          <c:order val="6"/>
          <c:tx>
            <c:strRef>
              <c:f>plot!$R$1</c:f>
              <c:strCache>
                <c:ptCount val="1"/>
                <c:pt idx="0">
                  <c:v>180</c:v>
                </c:pt>
              </c:strCache>
            </c:strRef>
          </c:tx>
          <c:spPr>
            <a:ln w="127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plot!$A$2:$A$61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plot!$R$2:$R$61</c:f>
              <c:numCache>
                <c:formatCode>General</c:formatCode>
                <c:ptCount val="60"/>
                <c:pt idx="36">
                  <c:v>90.08</c:v>
                </c:pt>
                <c:pt idx="37">
                  <c:v>89.86</c:v>
                </c:pt>
                <c:pt idx="38">
                  <c:v>89.78</c:v>
                </c:pt>
                <c:pt idx="39">
                  <c:v>90.12</c:v>
                </c:pt>
                <c:pt idx="40">
                  <c:v>89.6</c:v>
                </c:pt>
                <c:pt idx="41">
                  <c:v>90.39</c:v>
                </c:pt>
                <c:pt idx="42">
                  <c:v>90.22</c:v>
                </c:pt>
                <c:pt idx="43">
                  <c:v>90.29</c:v>
                </c:pt>
                <c:pt idx="44">
                  <c:v>90.27</c:v>
                </c:pt>
                <c:pt idx="45">
                  <c:v>90.32</c:v>
                </c:pt>
                <c:pt idx="46">
                  <c:v>90.17</c:v>
                </c:pt>
                <c:pt idx="47">
                  <c:v>90.35</c:v>
                </c:pt>
                <c:pt idx="48">
                  <c:v>90.5</c:v>
                </c:pt>
                <c:pt idx="49">
                  <c:v>90.67</c:v>
                </c:pt>
                <c:pt idx="50">
                  <c:v>90.59</c:v>
                </c:pt>
                <c:pt idx="51">
                  <c:v>90.38</c:v>
                </c:pt>
                <c:pt idx="52">
                  <c:v>90.48</c:v>
                </c:pt>
                <c:pt idx="53">
                  <c:v>90.4</c:v>
                </c:pt>
                <c:pt idx="54">
                  <c:v>90.59</c:v>
                </c:pt>
                <c:pt idx="55">
                  <c:v>90.52</c:v>
                </c:pt>
                <c:pt idx="56">
                  <c:v>90.6</c:v>
                </c:pt>
                <c:pt idx="57">
                  <c:v>90.59</c:v>
                </c:pt>
                <c:pt idx="58">
                  <c:v>90.68</c:v>
                </c:pt>
                <c:pt idx="59">
                  <c:v>90.66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C14-43FC-9DAB-6B8B89BB879A}"/>
            </c:ext>
          </c:extLst>
        </c:ser>
        <c:ser>
          <c:idx val="7"/>
          <c:order val="7"/>
          <c:tx>
            <c:strRef>
              <c:f>plot!$S$1</c:f>
              <c:strCache>
                <c:ptCount val="1"/>
                <c:pt idx="0">
                  <c:v>210</c:v>
                </c:pt>
              </c:strCache>
            </c:strRef>
          </c:tx>
          <c:spPr>
            <a:ln w="127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plot!$A$2:$A$61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plot!$S$2:$S$61</c:f>
              <c:numCache>
                <c:formatCode>General</c:formatCode>
                <c:ptCount val="60"/>
                <c:pt idx="42">
                  <c:v>90.22</c:v>
                </c:pt>
                <c:pt idx="43">
                  <c:v>90.28</c:v>
                </c:pt>
                <c:pt idx="44">
                  <c:v>89.84</c:v>
                </c:pt>
                <c:pt idx="45">
                  <c:v>90.15</c:v>
                </c:pt>
                <c:pt idx="46">
                  <c:v>90.41</c:v>
                </c:pt>
                <c:pt idx="47">
                  <c:v>90.15</c:v>
                </c:pt>
                <c:pt idx="48">
                  <c:v>90.42</c:v>
                </c:pt>
                <c:pt idx="49">
                  <c:v>90.41</c:v>
                </c:pt>
                <c:pt idx="50">
                  <c:v>90.44</c:v>
                </c:pt>
                <c:pt idx="51">
                  <c:v>90.35</c:v>
                </c:pt>
                <c:pt idx="52">
                  <c:v>90.32</c:v>
                </c:pt>
                <c:pt idx="53">
                  <c:v>90.56</c:v>
                </c:pt>
                <c:pt idx="54">
                  <c:v>90.53</c:v>
                </c:pt>
                <c:pt idx="55">
                  <c:v>90.6</c:v>
                </c:pt>
                <c:pt idx="56">
                  <c:v>90.51</c:v>
                </c:pt>
                <c:pt idx="57">
                  <c:v>90.8</c:v>
                </c:pt>
                <c:pt idx="58">
                  <c:v>90.76</c:v>
                </c:pt>
                <c:pt idx="59">
                  <c:v>90.48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C14-43FC-9DAB-6B8B89BB8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725904"/>
        <c:axId val="434720080"/>
      </c:scatterChart>
      <c:valAx>
        <c:axId val="434725904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Training</a:t>
                </a:r>
                <a:r>
                  <a:rPr lang="en-US" altLang="zh-CN" baseline="0" dirty="0" smtClean="0"/>
                  <a:t> Epoch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4720080"/>
        <c:crosses val="autoZero"/>
        <c:crossBetween val="midCat"/>
      </c:valAx>
      <c:valAx>
        <c:axId val="434720080"/>
        <c:scaling>
          <c:orientation val="minMax"/>
          <c:max val="95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Top</a:t>
                </a:r>
                <a:r>
                  <a:rPr lang="en-US" altLang="zh-CN" baseline="0" dirty="0" smtClean="0"/>
                  <a:t>-1 Accuracy (%)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4725904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57049564076236"/>
          <c:y val="0.66108545890754233"/>
          <c:w val="0.5758230039071649"/>
          <c:h val="0.14833276240599164"/>
        </c:manualLayout>
      </c:layout>
      <c:overlay val="0"/>
      <c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1178481"/>
            <a:ext cx="6605191" cy="2506980"/>
          </a:xfrm>
        </p:spPr>
        <p:txBody>
          <a:bodyPr anchor="b"/>
          <a:lstStyle>
            <a:lvl1pPr algn="ctr"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3782140"/>
            <a:ext cx="5828110" cy="173855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529" indent="0" algn="ctr">
              <a:buNone/>
              <a:defRPr sz="1700"/>
            </a:lvl2pPr>
            <a:lvl3pPr marL="777057" indent="0" algn="ctr">
              <a:buNone/>
              <a:defRPr sz="1530"/>
            </a:lvl3pPr>
            <a:lvl4pPr marL="1165586" indent="0" algn="ctr">
              <a:buNone/>
              <a:defRPr sz="1360"/>
            </a:lvl4pPr>
            <a:lvl5pPr marL="1554114" indent="0" algn="ctr">
              <a:buNone/>
              <a:defRPr sz="1360"/>
            </a:lvl5pPr>
            <a:lvl6pPr marL="1942643" indent="0" algn="ctr">
              <a:buNone/>
              <a:defRPr sz="1360"/>
            </a:lvl6pPr>
            <a:lvl7pPr marL="2331171" indent="0" algn="ctr">
              <a:buNone/>
              <a:defRPr sz="1360"/>
            </a:lvl7pPr>
            <a:lvl8pPr marL="2719700" indent="0" algn="ctr">
              <a:buNone/>
              <a:defRPr sz="1360"/>
            </a:lvl8pPr>
            <a:lvl9pPr marL="3108228" indent="0" algn="ctr">
              <a:buNone/>
              <a:defRPr sz="13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9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383381"/>
            <a:ext cx="1675582" cy="61024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383381"/>
            <a:ext cx="4929609" cy="610243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795226"/>
            <a:ext cx="6702326" cy="2995374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4818938"/>
            <a:ext cx="6702326" cy="1575196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5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05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5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114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26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1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197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22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6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83383"/>
            <a:ext cx="6702326" cy="13918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765221"/>
            <a:ext cx="328741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2630329"/>
            <a:ext cx="328741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765221"/>
            <a:ext cx="330360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2630329"/>
            <a:ext cx="330360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1036798"/>
            <a:ext cx="3933974" cy="5117306"/>
          </a:xfrm>
        </p:spPr>
        <p:txBody>
          <a:bodyPr/>
          <a:lstStyle>
            <a:lvl1pPr>
              <a:defRPr sz="2719"/>
            </a:lvl1pPr>
            <a:lvl2pPr>
              <a:defRPr sz="2379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1036798"/>
            <a:ext cx="3933974" cy="5117306"/>
          </a:xfrm>
        </p:spPr>
        <p:txBody>
          <a:bodyPr anchor="t"/>
          <a:lstStyle>
            <a:lvl1pPr marL="0" indent="0">
              <a:buNone/>
              <a:defRPr sz="2719"/>
            </a:lvl1pPr>
            <a:lvl2pPr marL="388529" indent="0">
              <a:buNone/>
              <a:defRPr sz="2379"/>
            </a:lvl2pPr>
            <a:lvl3pPr marL="777057" indent="0">
              <a:buNone/>
              <a:defRPr sz="2040"/>
            </a:lvl3pPr>
            <a:lvl4pPr marL="1165586" indent="0">
              <a:buNone/>
              <a:defRPr sz="1700"/>
            </a:lvl4pPr>
            <a:lvl5pPr marL="1554114" indent="0">
              <a:buNone/>
              <a:defRPr sz="1700"/>
            </a:lvl5pPr>
            <a:lvl6pPr marL="1942643" indent="0">
              <a:buNone/>
              <a:defRPr sz="1700"/>
            </a:lvl6pPr>
            <a:lvl7pPr marL="2331171" indent="0">
              <a:buNone/>
              <a:defRPr sz="1700"/>
            </a:lvl7pPr>
            <a:lvl8pPr marL="2719700" indent="0">
              <a:buNone/>
              <a:defRPr sz="1700"/>
            </a:lvl8pPr>
            <a:lvl9pPr marL="3108228" indent="0">
              <a:buNone/>
              <a:defRPr sz="1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383383"/>
            <a:ext cx="6702326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916906"/>
            <a:ext cx="6702326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6674169"/>
            <a:ext cx="262264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69598"/>
            <a:ext cx="7710654" cy="1249145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49706" y="1"/>
            <a:ext cx="6481011" cy="7200900"/>
            <a:chOff x="649705" y="0"/>
            <a:chExt cx="6481011" cy="1005681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 userDrawn="1"/>
        </p:nvCxnSpPr>
        <p:spPr>
          <a:xfrm>
            <a:off x="1" y="1401171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057" rtl="0" eaLnBrk="1" latinLnBrk="0" hangingPunct="1">
        <a:lnSpc>
          <a:spcPct val="90000"/>
        </a:lnSpc>
        <a:spcBef>
          <a:spcPct val="0"/>
        </a:spcBef>
        <a:buNone/>
        <a:defRPr sz="37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264" indent="-194264" algn="l" defTabSz="777057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79" kern="1200">
          <a:solidFill>
            <a:schemeClr val="tx1"/>
          </a:solidFill>
          <a:latin typeface="+mn-lt"/>
          <a:ea typeface="+mn-ea"/>
          <a:cs typeface="+mn-cs"/>
        </a:defRPr>
      </a:lvl1pPr>
      <a:lvl2pPr marL="5827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321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50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379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6907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5436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3964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24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29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057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586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14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643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171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0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228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图表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657433"/>
              </p:ext>
            </p:extLst>
          </p:nvPr>
        </p:nvGraphicFramePr>
        <p:xfrm>
          <a:off x="670295" y="1475716"/>
          <a:ext cx="3086893" cy="1686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3650</TotalTime>
  <Words>5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28</cp:revision>
  <dcterms:created xsi:type="dcterms:W3CDTF">2018-09-06T04:01:00Z</dcterms:created>
  <dcterms:modified xsi:type="dcterms:W3CDTF">2018-09-29T04:22:09Z</dcterms:modified>
</cp:coreProperties>
</file>