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0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2D2D2"/>
    <a:srgbClr val="5C2D91"/>
    <a:srgbClr val="B4A0FF"/>
    <a:srgbClr val="0078D7"/>
    <a:srgbClr val="00188F"/>
    <a:srgbClr val="00BCF2"/>
    <a:srgbClr val="E6E6E6"/>
    <a:srgbClr val="002050"/>
    <a:srgbClr val="5C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883861"/>
            <a:ext cx="66051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2836605"/>
            <a:ext cx="582811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287536"/>
            <a:ext cx="167558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287536"/>
            <a:ext cx="4929609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346420"/>
            <a:ext cx="670232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3614203"/>
            <a:ext cx="670232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287537"/>
            <a:ext cx="6702326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323916"/>
            <a:ext cx="328741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1972747"/>
            <a:ext cx="328741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323916"/>
            <a:ext cx="330360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1972747"/>
            <a:ext cx="330360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7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777598"/>
            <a:ext cx="393397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777598"/>
            <a:ext cx="393397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52198"/>
            <a:ext cx="7710654" cy="9368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287537"/>
            <a:ext cx="67023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437680"/>
            <a:ext cx="67023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5005627"/>
            <a:ext cx="262264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49705" y="0"/>
            <a:ext cx="6481011" cy="5400675"/>
            <a:chOff x="649705" y="0"/>
            <a:chExt cx="6481011" cy="1005681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 userDrawn="1"/>
        </p:nvCxnSpPr>
        <p:spPr>
          <a:xfrm>
            <a:off x="0" y="1050878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/>
          <p:cNvGrpSpPr/>
          <p:nvPr/>
        </p:nvGrpSpPr>
        <p:grpSpPr>
          <a:xfrm>
            <a:off x="798402" y="1133115"/>
            <a:ext cx="2522641" cy="2329994"/>
            <a:chOff x="3590096" y="1133115"/>
            <a:chExt cx="2522641" cy="2329994"/>
          </a:xfrm>
        </p:grpSpPr>
        <p:sp>
          <p:nvSpPr>
            <p:cNvPr id="2" name="矩形 1"/>
            <p:cNvSpPr/>
            <p:nvPr/>
          </p:nvSpPr>
          <p:spPr>
            <a:xfrm>
              <a:off x="3590098" y="1567232"/>
              <a:ext cx="2522639" cy="1890213"/>
            </a:xfrm>
            <a:prstGeom prst="rect">
              <a:avLst/>
            </a:prstGeom>
            <a:noFill/>
            <a:ln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zh-CN" altLang="en-US" sz="12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/>
                <p:cNvSpPr/>
                <p:nvPr/>
              </p:nvSpPr>
              <p:spPr>
                <a:xfrm>
                  <a:off x="3651513" y="1629869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513" y="1629869"/>
                  <a:ext cx="300251" cy="30025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/>
            <p:cNvSpPr/>
            <p:nvPr/>
          </p:nvSpPr>
          <p:spPr>
            <a:xfrm>
              <a:off x="4676304" y="1985407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 smtClean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188096" y="2276389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 smtClean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694043" y="1629867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 smtClean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/>
                <p:cNvSpPr/>
                <p:nvPr/>
              </p:nvSpPr>
              <p:spPr>
                <a:xfrm>
                  <a:off x="3651513" y="2276388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513" y="2276388"/>
                  <a:ext cx="300251" cy="3002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/>
                <p:cNvSpPr/>
                <p:nvPr/>
              </p:nvSpPr>
              <p:spPr>
                <a:xfrm>
                  <a:off x="4190601" y="1629868"/>
                  <a:ext cx="300251" cy="30025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601" y="1629868"/>
                  <a:ext cx="300251" cy="3002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/>
                <p:cNvSpPr/>
                <p:nvPr/>
              </p:nvSpPr>
              <p:spPr>
                <a:xfrm>
                  <a:off x="4676304" y="1200048"/>
                  <a:ext cx="300251" cy="30025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04" y="1200048"/>
                  <a:ext cx="300251" cy="3002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/>
                <p:cNvSpPr/>
                <p:nvPr/>
              </p:nvSpPr>
              <p:spPr>
                <a:xfrm>
                  <a:off x="4676304" y="2594665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18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04" y="2594665"/>
                  <a:ext cx="300251" cy="3002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188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/>
                <p:cNvSpPr/>
                <p:nvPr/>
              </p:nvSpPr>
              <p:spPr>
                <a:xfrm>
                  <a:off x="5694042" y="2576639"/>
                  <a:ext cx="300251" cy="30025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042" y="2576639"/>
                  <a:ext cx="300251" cy="300251"/>
                </a:xfrm>
                <a:prstGeom prst="rect">
                  <a:avLst/>
                </a:prstGeom>
                <a:blipFill>
                  <a:blip r:embed="rId7"/>
                  <a:stretch>
                    <a:fillRect b="-3922"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/>
                <p:cNvSpPr/>
                <p:nvPr/>
              </p:nvSpPr>
              <p:spPr>
                <a:xfrm>
                  <a:off x="5694043" y="1201271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18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043" y="1201271"/>
                  <a:ext cx="300251" cy="300251"/>
                </a:xfrm>
                <a:prstGeom prst="rect">
                  <a:avLst/>
                </a:prstGeom>
                <a:blipFill>
                  <a:blip r:embed="rId8"/>
                  <a:stretch>
                    <a:fillRect l="-5882" b="-3922"/>
                  </a:stretch>
                </a:blipFill>
                <a:ln>
                  <a:solidFill>
                    <a:srgbClr val="00188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stCxn id="56" idx="0"/>
              <a:endCxn id="3" idx="2"/>
            </p:cNvCxnSpPr>
            <p:nvPr/>
          </p:nvCxnSpPr>
          <p:spPr>
            <a:xfrm flipV="1">
              <a:off x="3801639" y="1930120"/>
              <a:ext cx="0" cy="346268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3"/>
              <a:endCxn id="57" idx="1"/>
            </p:cNvCxnSpPr>
            <p:nvPr/>
          </p:nvCxnSpPr>
          <p:spPr>
            <a:xfrm flipV="1">
              <a:off x="3951764" y="1779994"/>
              <a:ext cx="238837" cy="1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57" idx="3"/>
              <a:endCxn id="55" idx="2"/>
            </p:cNvCxnSpPr>
            <p:nvPr/>
          </p:nvCxnSpPr>
          <p:spPr>
            <a:xfrm flipV="1">
              <a:off x="4490852" y="1779993"/>
              <a:ext cx="120319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8" idx="2"/>
              <a:endCxn id="4" idx="0"/>
            </p:cNvCxnSpPr>
            <p:nvPr/>
          </p:nvCxnSpPr>
          <p:spPr>
            <a:xfrm>
              <a:off x="4826430" y="1500299"/>
              <a:ext cx="0" cy="485108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4"/>
              <a:endCxn id="59" idx="0"/>
            </p:cNvCxnSpPr>
            <p:nvPr/>
          </p:nvCxnSpPr>
          <p:spPr>
            <a:xfrm>
              <a:off x="4826430" y="2285658"/>
              <a:ext cx="0" cy="309007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54" idx="2"/>
              <a:endCxn id="56" idx="3"/>
            </p:cNvCxnSpPr>
            <p:nvPr/>
          </p:nvCxnSpPr>
          <p:spPr>
            <a:xfrm rot="10800000">
              <a:off x="3951764" y="2426515"/>
              <a:ext cx="1236332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60" idx="0"/>
              <a:endCxn id="55" idx="4"/>
            </p:cNvCxnSpPr>
            <p:nvPr/>
          </p:nvCxnSpPr>
          <p:spPr>
            <a:xfrm flipV="1">
              <a:off x="5844168" y="1930118"/>
              <a:ext cx="1" cy="646521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60" idx="0"/>
              <a:endCxn id="54" idx="6"/>
            </p:cNvCxnSpPr>
            <p:nvPr/>
          </p:nvCxnSpPr>
          <p:spPr>
            <a:xfrm rot="16200000" flipV="1">
              <a:off x="5591196" y="2323666"/>
              <a:ext cx="150124" cy="355821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55" idx="0"/>
              <a:endCxn id="61" idx="2"/>
            </p:cNvCxnSpPr>
            <p:nvPr/>
          </p:nvCxnSpPr>
          <p:spPr>
            <a:xfrm flipV="1">
              <a:off x="5844169" y="1501522"/>
              <a:ext cx="0" cy="12834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58" idx="3"/>
              <a:endCxn id="54" idx="0"/>
            </p:cNvCxnSpPr>
            <p:nvPr/>
          </p:nvCxnSpPr>
          <p:spPr>
            <a:xfrm>
              <a:off x="4976555" y="1350174"/>
              <a:ext cx="361667" cy="926215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7" idx="2"/>
              <a:endCxn id="4" idx="2"/>
            </p:cNvCxnSpPr>
            <p:nvPr/>
          </p:nvCxnSpPr>
          <p:spPr>
            <a:xfrm rot="16200000" flipH="1">
              <a:off x="4405808" y="1865037"/>
              <a:ext cx="205414" cy="335577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/>
                <p:cNvSpPr/>
                <p:nvPr/>
              </p:nvSpPr>
              <p:spPr>
                <a:xfrm>
                  <a:off x="4676303" y="3074782"/>
                  <a:ext cx="300251" cy="300251"/>
                </a:xfrm>
                <a:prstGeom prst="rect">
                  <a:avLst/>
                </a:prstGeom>
                <a:solidFill>
                  <a:srgbClr val="00BCF2"/>
                </a:solidFill>
                <a:ln>
                  <a:solidFill>
                    <a:srgbClr val="0018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03" y="3074782"/>
                  <a:ext cx="300251" cy="30025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188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59" idx="2"/>
              <a:endCxn id="30" idx="0"/>
            </p:cNvCxnSpPr>
            <p:nvPr/>
          </p:nvCxnSpPr>
          <p:spPr>
            <a:xfrm flipH="1">
              <a:off x="4826429" y="2894916"/>
              <a:ext cx="1" cy="179866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5694042" y="3074782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042" y="3074782"/>
                  <a:ext cx="300251" cy="300251"/>
                </a:xfrm>
                <a:prstGeom prst="rect">
                  <a:avLst/>
                </a:prstGeom>
                <a:blipFill>
                  <a:blip r:embed="rId10"/>
                  <a:stretch>
                    <a:fillRect b="-3846"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>
              <a:stCxn id="39" idx="0"/>
              <a:endCxn id="60" idx="2"/>
            </p:cNvCxnSpPr>
            <p:nvPr/>
          </p:nvCxnSpPr>
          <p:spPr>
            <a:xfrm flipV="1">
              <a:off x="5844168" y="2876890"/>
              <a:ext cx="0" cy="197892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3590098" y="1133115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6112737" y="1133115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595704" y="1279832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Layer i-1</a:t>
              </a:r>
              <a:endParaRPr lang="zh-CN" altLang="en-US" sz="105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590096" y="3201499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Layer </a:t>
              </a:r>
              <a:r>
                <a:rPr lang="en-US" altLang="zh-CN" sz="1050" dirty="0" err="1" smtClean="0"/>
                <a:t>i</a:t>
              </a:r>
              <a:endParaRPr lang="zh-CN" altLang="en-US" sz="1050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4312575" y="1133115"/>
            <a:ext cx="2525076" cy="1858566"/>
            <a:chOff x="848002" y="1598879"/>
            <a:chExt cx="2525076" cy="1858566"/>
          </a:xfrm>
        </p:grpSpPr>
        <p:sp>
          <p:nvSpPr>
            <p:cNvPr id="43" name="矩形 42"/>
            <p:cNvSpPr/>
            <p:nvPr/>
          </p:nvSpPr>
          <p:spPr>
            <a:xfrm>
              <a:off x="848004" y="2031441"/>
              <a:ext cx="2525074" cy="1426004"/>
            </a:xfrm>
            <a:prstGeom prst="rect">
              <a:avLst/>
            </a:prstGeom>
            <a:noFill/>
            <a:ln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zh-CN" altLang="en-US" sz="12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909418" y="2093110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418" y="2093110"/>
                  <a:ext cx="300251" cy="3002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椭圆 45"/>
            <p:cNvSpPr/>
            <p:nvPr/>
          </p:nvSpPr>
          <p:spPr>
            <a:xfrm>
              <a:off x="1930804" y="2425932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 smtClean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442595" y="2716914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 smtClean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956576" y="2093108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 smtClean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/>
                <p:cNvSpPr/>
                <p:nvPr/>
              </p:nvSpPr>
              <p:spPr>
                <a:xfrm>
                  <a:off x="909418" y="2716913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418" y="2716913"/>
                  <a:ext cx="300251" cy="3002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矩形 62"/>
                <p:cNvSpPr/>
                <p:nvPr/>
              </p:nvSpPr>
              <p:spPr>
                <a:xfrm>
                  <a:off x="1930804" y="1642732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804" y="1642732"/>
                  <a:ext cx="300251" cy="30025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矩形 65"/>
                <p:cNvSpPr/>
                <p:nvPr/>
              </p:nvSpPr>
              <p:spPr>
                <a:xfrm>
                  <a:off x="2956576" y="1639522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576" y="1639522"/>
                  <a:ext cx="300251" cy="300251"/>
                </a:xfrm>
                <a:prstGeom prst="rect">
                  <a:avLst/>
                </a:prstGeom>
                <a:blipFill>
                  <a:blip r:embed="rId14"/>
                  <a:stretch>
                    <a:fillRect l="-3846" b="-3922"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/>
            <p:cNvCxnSpPr>
              <a:stCxn id="52" idx="0"/>
              <a:endCxn id="44" idx="2"/>
            </p:cNvCxnSpPr>
            <p:nvPr/>
          </p:nvCxnSpPr>
          <p:spPr>
            <a:xfrm flipV="1">
              <a:off x="1059544" y="2393361"/>
              <a:ext cx="0" cy="323552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44" idx="3"/>
              <a:endCxn id="50" idx="2"/>
            </p:cNvCxnSpPr>
            <p:nvPr/>
          </p:nvCxnSpPr>
          <p:spPr>
            <a:xfrm flipV="1">
              <a:off x="1209669" y="2243234"/>
              <a:ext cx="1746907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2"/>
              <a:endCxn id="46" idx="0"/>
            </p:cNvCxnSpPr>
            <p:nvPr/>
          </p:nvCxnSpPr>
          <p:spPr>
            <a:xfrm>
              <a:off x="2080930" y="1942983"/>
              <a:ext cx="0" cy="482949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6" idx="4"/>
              <a:endCxn id="78" idx="0"/>
            </p:cNvCxnSpPr>
            <p:nvPr/>
          </p:nvCxnSpPr>
          <p:spPr>
            <a:xfrm flipH="1">
              <a:off x="2080929" y="2726183"/>
              <a:ext cx="1" cy="367911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stCxn id="48" idx="2"/>
              <a:endCxn id="52" idx="3"/>
            </p:cNvCxnSpPr>
            <p:nvPr/>
          </p:nvCxnSpPr>
          <p:spPr>
            <a:xfrm rot="10800000">
              <a:off x="1209669" y="2867040"/>
              <a:ext cx="1232926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50" idx="0"/>
              <a:endCxn id="66" idx="2"/>
            </p:cNvCxnSpPr>
            <p:nvPr/>
          </p:nvCxnSpPr>
          <p:spPr>
            <a:xfrm flipV="1">
              <a:off x="3106702" y="1939773"/>
              <a:ext cx="0" cy="15333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63" idx="3"/>
              <a:endCxn id="48" idx="0"/>
            </p:cNvCxnSpPr>
            <p:nvPr/>
          </p:nvCxnSpPr>
          <p:spPr>
            <a:xfrm>
              <a:off x="2231055" y="1792858"/>
              <a:ext cx="361666" cy="924056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44" idx="3"/>
              <a:endCxn id="46" idx="2"/>
            </p:cNvCxnSpPr>
            <p:nvPr/>
          </p:nvCxnSpPr>
          <p:spPr>
            <a:xfrm>
              <a:off x="1209669" y="2243236"/>
              <a:ext cx="721135" cy="3328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矩形 77"/>
                <p:cNvSpPr/>
                <p:nvPr/>
              </p:nvSpPr>
              <p:spPr>
                <a:xfrm>
                  <a:off x="1930803" y="3094094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803" y="3094094"/>
                  <a:ext cx="300251" cy="30025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矩形 79"/>
                <p:cNvSpPr/>
                <p:nvPr/>
              </p:nvSpPr>
              <p:spPr>
                <a:xfrm>
                  <a:off x="2956575" y="3094094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575" y="3094094"/>
                  <a:ext cx="300251" cy="300251"/>
                </a:xfrm>
                <a:prstGeom prst="rect">
                  <a:avLst/>
                </a:prstGeom>
                <a:blipFill>
                  <a:blip r:embed="rId16"/>
                  <a:stretch>
                    <a:fillRect b="-5882"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/>
            <p:cNvCxnSpPr>
              <a:stCxn id="80" idx="0"/>
              <a:endCxn id="50" idx="4"/>
            </p:cNvCxnSpPr>
            <p:nvPr/>
          </p:nvCxnSpPr>
          <p:spPr>
            <a:xfrm flipV="1">
              <a:off x="3106701" y="2393359"/>
              <a:ext cx="1" cy="70073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848003" y="1598879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3373077" y="1598879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853609" y="1745596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Layer i-1</a:t>
              </a:r>
              <a:endParaRPr lang="zh-CN" altLang="en-US" sz="105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48002" y="3145801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Layer </a:t>
              </a:r>
              <a:r>
                <a:rPr lang="en-US" altLang="zh-CN" sz="1050" dirty="0" err="1" smtClean="0"/>
                <a:t>i</a:t>
              </a:r>
              <a:endParaRPr lang="zh-CN" altLang="en-US" sz="1050" dirty="0"/>
            </a:p>
          </p:txBody>
        </p:sp>
        <p:cxnSp>
          <p:nvCxnSpPr>
            <p:cNvPr id="125" name="直接箭头连接符 124"/>
            <p:cNvCxnSpPr>
              <a:endCxn id="48" idx="6"/>
            </p:cNvCxnSpPr>
            <p:nvPr/>
          </p:nvCxnSpPr>
          <p:spPr>
            <a:xfrm flipH="1">
              <a:off x="2742846" y="2867040"/>
              <a:ext cx="361662" cy="0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矩形 143"/>
          <p:cNvSpPr/>
          <p:nvPr/>
        </p:nvSpPr>
        <p:spPr>
          <a:xfrm>
            <a:off x="4423666" y="3216661"/>
            <a:ext cx="611143" cy="207583"/>
          </a:xfrm>
          <a:prstGeom prst="rect">
            <a:avLst/>
          </a:prstGeom>
          <a:solidFill>
            <a:srgbClr val="B4A0FF"/>
          </a:solidFill>
          <a:ln>
            <a:solidFill>
              <a:srgbClr val="5C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float 32</a:t>
            </a:r>
            <a:endParaRPr lang="zh-CN" altLang="en-US" sz="800" dirty="0"/>
          </a:p>
        </p:txBody>
      </p:sp>
      <p:sp>
        <p:nvSpPr>
          <p:cNvPr id="145" name="矩形 144"/>
          <p:cNvSpPr/>
          <p:nvPr/>
        </p:nvSpPr>
        <p:spPr>
          <a:xfrm>
            <a:off x="5274102" y="3220796"/>
            <a:ext cx="610031" cy="207583"/>
          </a:xfrm>
          <a:prstGeom prst="rect">
            <a:avLst/>
          </a:prstGeom>
          <a:solidFill>
            <a:srgbClr val="0078D7"/>
          </a:solidFill>
          <a:ln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32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6123427" y="3216660"/>
            <a:ext cx="604686" cy="207583"/>
          </a:xfrm>
          <a:prstGeom prst="rect">
            <a:avLst/>
          </a:prstGeom>
          <a:solidFill>
            <a:srgbClr val="00B0F0"/>
          </a:solidFill>
          <a:ln>
            <a:solidFill>
              <a:srgbClr val="00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8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2580</TotalTime>
  <Words>20</Words>
  <Application>Microsoft Office PowerPoint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23</cp:revision>
  <dcterms:created xsi:type="dcterms:W3CDTF">2018-09-06T04:01:00Z</dcterms:created>
  <dcterms:modified xsi:type="dcterms:W3CDTF">2018-09-13T09:46:02Z</dcterms:modified>
</cp:coreProperties>
</file>