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5C2D91"/>
    <a:srgbClr val="B4A0FF"/>
    <a:srgbClr val="0078D7"/>
    <a:srgbClr val="00188F"/>
    <a:srgbClr val="00BCF2"/>
    <a:srgbClr val="E6E6E6"/>
    <a:srgbClr val="002050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1190758" y="5581104"/>
            <a:ext cx="611143" cy="207583"/>
          </a:xfrm>
          <a:prstGeom prst="rect">
            <a:avLst/>
          </a:prstGeom>
          <a:solidFill>
            <a:srgbClr val="B4A0FF"/>
          </a:solidFill>
          <a:ln>
            <a:solidFill>
              <a:srgbClr val="5C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/>
              <a:t>float 32</a:t>
            </a:r>
            <a:endParaRPr lang="zh-CN" altLang="en-US" sz="800" dirty="0"/>
          </a:p>
        </p:txBody>
      </p:sp>
      <p:sp>
        <p:nvSpPr>
          <p:cNvPr id="145" name="矩形 144"/>
          <p:cNvSpPr/>
          <p:nvPr/>
        </p:nvSpPr>
        <p:spPr>
          <a:xfrm>
            <a:off x="2041194" y="5585239"/>
            <a:ext cx="610031" cy="207583"/>
          </a:xfrm>
          <a:prstGeom prst="rect">
            <a:avLst/>
          </a:prstGeom>
          <a:solidFill>
            <a:srgbClr val="0078D7"/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32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2890518" y="5581103"/>
            <a:ext cx="604686" cy="207583"/>
          </a:xfrm>
          <a:prstGeom prst="rect">
            <a:avLst/>
          </a:prstGeom>
          <a:solidFill>
            <a:srgbClr val="00B0F0"/>
          </a:solidFill>
          <a:ln>
            <a:solidFill>
              <a:srgbClr val="00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8</a:t>
            </a:r>
            <a:endParaRPr lang="zh-CN" altLang="en-US" sz="8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131778" y="3288193"/>
            <a:ext cx="2522641" cy="2216836"/>
            <a:chOff x="798403" y="2952642"/>
            <a:chExt cx="2522641" cy="2216836"/>
          </a:xfrm>
        </p:grpSpPr>
        <p:sp>
          <p:nvSpPr>
            <p:cNvPr id="2" name="矩形 1"/>
            <p:cNvSpPr/>
            <p:nvPr/>
          </p:nvSpPr>
          <p:spPr>
            <a:xfrm>
              <a:off x="798405" y="3386759"/>
              <a:ext cx="2522639" cy="1782719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859820" y="3449396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20" y="3449396"/>
                  <a:ext cx="300251" cy="3002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>
            <a:xfrm>
              <a:off x="1884611" y="3720601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96403" y="3962536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902350" y="3449394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858840" y="3962536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40" y="3962536"/>
                  <a:ext cx="300251" cy="3002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1398908" y="344939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908" y="3449395"/>
                  <a:ext cx="300251" cy="3002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/>
                <p:cNvSpPr/>
                <p:nvPr/>
              </p:nvSpPr>
              <p:spPr>
                <a:xfrm>
                  <a:off x="1884611" y="301957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1" y="3019575"/>
                  <a:ext cx="300251" cy="3002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1884611" y="4316831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1" y="4316831"/>
                  <a:ext cx="300251" cy="3002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2902349" y="429880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9" y="4298805"/>
                  <a:ext cx="300251" cy="300251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2902350" y="3020798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50" y="3020798"/>
                  <a:ext cx="300251" cy="300251"/>
                </a:xfrm>
                <a:prstGeom prst="rect">
                  <a:avLst/>
                </a:prstGeom>
                <a:blipFill>
                  <a:blip r:embed="rId8"/>
                  <a:stretch>
                    <a:fillRect l="-5882" b="-3922"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56" idx="0"/>
              <a:endCxn id="3" idx="2"/>
            </p:cNvCxnSpPr>
            <p:nvPr/>
          </p:nvCxnSpPr>
          <p:spPr>
            <a:xfrm flipV="1">
              <a:off x="1008965" y="3749647"/>
              <a:ext cx="980" cy="21288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3"/>
              <a:endCxn id="57" idx="1"/>
            </p:cNvCxnSpPr>
            <p:nvPr/>
          </p:nvCxnSpPr>
          <p:spPr>
            <a:xfrm flipV="1">
              <a:off x="1160071" y="3599521"/>
              <a:ext cx="238837" cy="1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57" idx="3"/>
              <a:endCxn id="55" idx="2"/>
            </p:cNvCxnSpPr>
            <p:nvPr/>
          </p:nvCxnSpPr>
          <p:spPr>
            <a:xfrm flipV="1">
              <a:off x="1699159" y="3599520"/>
              <a:ext cx="120319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8" idx="2"/>
              <a:endCxn id="4" idx="0"/>
            </p:cNvCxnSpPr>
            <p:nvPr/>
          </p:nvCxnSpPr>
          <p:spPr>
            <a:xfrm>
              <a:off x="2034736" y="3319826"/>
              <a:ext cx="0" cy="40077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4"/>
              <a:endCxn id="59" idx="0"/>
            </p:cNvCxnSpPr>
            <p:nvPr/>
          </p:nvCxnSpPr>
          <p:spPr>
            <a:xfrm>
              <a:off x="2034736" y="4020852"/>
              <a:ext cx="0" cy="29597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0" idx="0"/>
              <a:endCxn id="55" idx="4"/>
            </p:cNvCxnSpPr>
            <p:nvPr/>
          </p:nvCxnSpPr>
          <p:spPr>
            <a:xfrm flipV="1">
              <a:off x="3052475" y="3749644"/>
              <a:ext cx="1" cy="54916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55" idx="0"/>
              <a:endCxn id="61" idx="2"/>
            </p:cNvCxnSpPr>
            <p:nvPr/>
          </p:nvCxnSpPr>
          <p:spPr>
            <a:xfrm flipV="1">
              <a:off x="3052475" y="3321049"/>
              <a:ext cx="0" cy="12834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58" idx="3"/>
              <a:endCxn id="54" idx="0"/>
            </p:cNvCxnSpPr>
            <p:nvPr/>
          </p:nvCxnSpPr>
          <p:spPr>
            <a:xfrm>
              <a:off x="2184862" y="3169701"/>
              <a:ext cx="361667" cy="792835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7" idx="2"/>
              <a:endCxn id="4" idx="2"/>
            </p:cNvCxnSpPr>
            <p:nvPr/>
          </p:nvCxnSpPr>
          <p:spPr>
            <a:xfrm rot="16200000" flipH="1">
              <a:off x="1656282" y="3642397"/>
              <a:ext cx="121081" cy="335577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884610" y="4796948"/>
                  <a:ext cx="300251" cy="300251"/>
                </a:xfrm>
                <a:prstGeom prst="rect">
                  <a:avLst/>
                </a:prstGeom>
                <a:solidFill>
                  <a:srgbClr val="00BCF2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0" y="4796948"/>
                  <a:ext cx="300251" cy="3002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59" idx="2"/>
              <a:endCxn id="30" idx="0"/>
            </p:cNvCxnSpPr>
            <p:nvPr/>
          </p:nvCxnSpPr>
          <p:spPr>
            <a:xfrm flipH="1">
              <a:off x="2034736" y="4617081"/>
              <a:ext cx="1" cy="179866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2902349" y="4796948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9" y="4796948"/>
                  <a:ext cx="300251" cy="300251"/>
                </a:xfrm>
                <a:prstGeom prst="rect">
                  <a:avLst/>
                </a:prstGeom>
                <a:blipFill>
                  <a:blip r:embed="rId10"/>
                  <a:stretch>
                    <a:fillRect b="-3922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39" idx="0"/>
              <a:endCxn id="60" idx="2"/>
            </p:cNvCxnSpPr>
            <p:nvPr/>
          </p:nvCxnSpPr>
          <p:spPr>
            <a:xfrm flipV="1">
              <a:off x="3052474" y="4599055"/>
              <a:ext cx="0" cy="197892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98404" y="2952642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321043" y="2952642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04011" y="3099358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i-1</a:t>
              </a:r>
              <a:endParaRPr lang="zh-CN" altLang="en-US" sz="105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98403" y="48989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</a:t>
              </a:r>
              <a:r>
                <a:rPr lang="en-US" altLang="zh-CN" sz="1050" dirty="0" err="1"/>
                <a:t>i</a:t>
              </a:r>
              <a:endParaRPr lang="zh-CN" altLang="en-US" sz="1050" dirty="0"/>
            </a:p>
          </p:txBody>
        </p:sp>
        <p:cxnSp>
          <p:nvCxnSpPr>
            <p:cNvPr id="29" name="直接箭头连接符 28"/>
            <p:cNvCxnSpPr>
              <a:stCxn id="54" idx="2"/>
              <a:endCxn id="56" idx="3"/>
            </p:cNvCxnSpPr>
            <p:nvPr/>
          </p:nvCxnSpPr>
          <p:spPr>
            <a:xfrm flipH="1">
              <a:off x="1159090" y="4112661"/>
              <a:ext cx="1237312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54" idx="6"/>
            </p:cNvCxnSpPr>
            <p:nvPr/>
          </p:nvCxnSpPr>
          <p:spPr>
            <a:xfrm flipV="1">
              <a:off x="2696653" y="4112661"/>
              <a:ext cx="355820" cy="1"/>
            </a:xfrm>
            <a:prstGeom prst="line">
              <a:avLst/>
            </a:prstGeom>
            <a:ln w="12700">
              <a:solidFill>
                <a:srgbClr val="525252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129342" y="1441410"/>
            <a:ext cx="2525076" cy="1723182"/>
            <a:chOff x="4312575" y="1133115"/>
            <a:chExt cx="2525076" cy="1723182"/>
          </a:xfrm>
        </p:grpSpPr>
        <p:sp>
          <p:nvSpPr>
            <p:cNvPr id="43" name="矩形 42"/>
            <p:cNvSpPr/>
            <p:nvPr/>
          </p:nvSpPr>
          <p:spPr>
            <a:xfrm>
              <a:off x="4312577" y="1565677"/>
              <a:ext cx="2525074" cy="1290620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373991" y="1627346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991" y="1627346"/>
                  <a:ext cx="300251" cy="3002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椭圆 45"/>
            <p:cNvSpPr/>
            <p:nvPr/>
          </p:nvSpPr>
          <p:spPr>
            <a:xfrm>
              <a:off x="5395377" y="1901073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907168" y="2139656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421149" y="1627344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4373991" y="2139656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991" y="2139656"/>
                  <a:ext cx="300251" cy="3002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5395377" y="1176968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77" y="1176968"/>
                  <a:ext cx="300251" cy="3002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6421149" y="1173758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149" y="1173758"/>
                  <a:ext cx="300251" cy="300251"/>
                </a:xfrm>
                <a:prstGeom prst="rect">
                  <a:avLst/>
                </a:prstGeom>
                <a:blipFill>
                  <a:blip r:embed="rId14"/>
                  <a:stretch>
                    <a:fillRect l="-3922" b="-5882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/>
            <p:cNvCxnSpPr>
              <a:stCxn id="52" idx="0"/>
              <a:endCxn id="44" idx="2"/>
            </p:cNvCxnSpPr>
            <p:nvPr/>
          </p:nvCxnSpPr>
          <p:spPr>
            <a:xfrm flipV="1">
              <a:off x="4524117" y="1927597"/>
              <a:ext cx="0" cy="21205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44" idx="3"/>
              <a:endCxn id="50" idx="2"/>
            </p:cNvCxnSpPr>
            <p:nvPr/>
          </p:nvCxnSpPr>
          <p:spPr>
            <a:xfrm flipV="1">
              <a:off x="4674242" y="1777470"/>
              <a:ext cx="1746907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2"/>
              <a:endCxn id="46" idx="0"/>
            </p:cNvCxnSpPr>
            <p:nvPr/>
          </p:nvCxnSpPr>
          <p:spPr>
            <a:xfrm>
              <a:off x="5545503" y="1477219"/>
              <a:ext cx="0" cy="423854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6" idx="4"/>
              <a:endCxn id="78" idx="0"/>
            </p:cNvCxnSpPr>
            <p:nvPr/>
          </p:nvCxnSpPr>
          <p:spPr>
            <a:xfrm flipH="1">
              <a:off x="5545502" y="2201324"/>
              <a:ext cx="1" cy="272336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50" idx="0"/>
              <a:endCxn id="66" idx="2"/>
            </p:cNvCxnSpPr>
            <p:nvPr/>
          </p:nvCxnSpPr>
          <p:spPr>
            <a:xfrm flipV="1">
              <a:off x="6571275" y="1474009"/>
              <a:ext cx="0" cy="15333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3" idx="3"/>
              <a:endCxn id="48" idx="0"/>
            </p:cNvCxnSpPr>
            <p:nvPr/>
          </p:nvCxnSpPr>
          <p:spPr>
            <a:xfrm>
              <a:off x="5695628" y="1327094"/>
              <a:ext cx="361666" cy="812562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44" idx="3"/>
              <a:endCxn id="46" idx="2"/>
            </p:cNvCxnSpPr>
            <p:nvPr/>
          </p:nvCxnSpPr>
          <p:spPr>
            <a:xfrm>
              <a:off x="4674242" y="1777472"/>
              <a:ext cx="721135" cy="2737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5395376" y="2473660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76" y="2473660"/>
                  <a:ext cx="300251" cy="30025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6421148" y="2473660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148" y="2473660"/>
                  <a:ext cx="300251" cy="300251"/>
                </a:xfrm>
                <a:prstGeom prst="rect">
                  <a:avLst/>
                </a:prstGeom>
                <a:blipFill>
                  <a:blip r:embed="rId16"/>
                  <a:stretch>
                    <a:fillRect b="-3846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/>
            <p:cNvCxnSpPr>
              <a:stCxn id="80" idx="0"/>
              <a:endCxn id="50" idx="4"/>
            </p:cNvCxnSpPr>
            <p:nvPr/>
          </p:nvCxnSpPr>
          <p:spPr>
            <a:xfrm flipV="1">
              <a:off x="6571274" y="1927595"/>
              <a:ext cx="1" cy="54606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4312576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6837650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318182" y="1279832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i-1</a:t>
              </a:r>
              <a:endParaRPr lang="zh-CN" altLang="en-US" sz="105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312575" y="2541066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</a:t>
              </a:r>
              <a:r>
                <a:rPr lang="en-US" altLang="zh-CN" sz="1050" dirty="0" err="1"/>
                <a:t>i</a:t>
              </a:r>
              <a:endParaRPr lang="zh-CN" altLang="en-US" sz="1050" dirty="0"/>
            </a:p>
          </p:txBody>
        </p:sp>
        <p:cxnSp>
          <p:nvCxnSpPr>
            <p:cNvPr id="125" name="直接箭头连接符 124"/>
            <p:cNvCxnSpPr>
              <a:endCxn id="48" idx="6"/>
            </p:cNvCxnSpPr>
            <p:nvPr/>
          </p:nvCxnSpPr>
          <p:spPr>
            <a:xfrm flipH="1">
              <a:off x="6207419" y="2289782"/>
              <a:ext cx="361662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8" idx="2"/>
              <a:endCxn id="52" idx="3"/>
            </p:cNvCxnSpPr>
            <p:nvPr/>
          </p:nvCxnSpPr>
          <p:spPr>
            <a:xfrm flipH="1">
              <a:off x="4674242" y="2289782"/>
              <a:ext cx="1232926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724967" y="235344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4967" y="433638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3532</TotalTime>
  <Words>26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25</cp:revision>
  <dcterms:created xsi:type="dcterms:W3CDTF">2018-09-06T04:01:00Z</dcterms:created>
  <dcterms:modified xsi:type="dcterms:W3CDTF">2018-09-19T06:11:24Z</dcterms:modified>
</cp:coreProperties>
</file>