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770813" cy="7200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363"/>
    <a:srgbClr val="9E480E"/>
    <a:srgbClr val="255E91"/>
    <a:srgbClr val="70AD47"/>
    <a:srgbClr val="4472C4"/>
    <a:srgbClr val="FFC000"/>
    <a:srgbClr val="A5A5A5"/>
    <a:srgbClr val="ED7D31"/>
    <a:srgbClr val="525252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70" d="100"/>
          <a:sy n="170" d="100"/>
        </p:scale>
        <p:origin x="-132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space\tex\FPGA19\data\hw_train_ex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space\tex\FPGA19\data\hw_train_ex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space\tex\FPGA19\data\hw_train_ex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'wg32'!$B$1</c:f>
              <c:strCache>
                <c:ptCount val="1"/>
                <c:pt idx="0">
                  <c:v>baseline</c:v>
                </c:pt>
              </c:strCache>
            </c:strRef>
          </c:tx>
          <c:spPr>
            <a:ln w="63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xVal>
            <c:numRef>
              <c:f>'wg32'!$A$2:$A$61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'wg32'!$B$2:$B$61</c:f>
              <c:numCache>
                <c:formatCode>General</c:formatCode>
                <c:ptCount val="60"/>
                <c:pt idx="0">
                  <c:v>60.45</c:v>
                </c:pt>
                <c:pt idx="1">
                  <c:v>69.930000000000007</c:v>
                </c:pt>
                <c:pt idx="2">
                  <c:v>77.08</c:v>
                </c:pt>
                <c:pt idx="3">
                  <c:v>75.900000000000006</c:v>
                </c:pt>
                <c:pt idx="4">
                  <c:v>80.39</c:v>
                </c:pt>
                <c:pt idx="5">
                  <c:v>80.67</c:v>
                </c:pt>
                <c:pt idx="6">
                  <c:v>84.4</c:v>
                </c:pt>
                <c:pt idx="7">
                  <c:v>84.72</c:v>
                </c:pt>
                <c:pt idx="8">
                  <c:v>85.25</c:v>
                </c:pt>
                <c:pt idx="9">
                  <c:v>84.71</c:v>
                </c:pt>
                <c:pt idx="10">
                  <c:v>84.07</c:v>
                </c:pt>
                <c:pt idx="11">
                  <c:v>85.34</c:v>
                </c:pt>
                <c:pt idx="12">
                  <c:v>88.56</c:v>
                </c:pt>
                <c:pt idx="13">
                  <c:v>87.99</c:v>
                </c:pt>
                <c:pt idx="14">
                  <c:v>88.68</c:v>
                </c:pt>
                <c:pt idx="15">
                  <c:v>87.38</c:v>
                </c:pt>
                <c:pt idx="16">
                  <c:v>87.96</c:v>
                </c:pt>
                <c:pt idx="17">
                  <c:v>87.94</c:v>
                </c:pt>
                <c:pt idx="18">
                  <c:v>89.4</c:v>
                </c:pt>
                <c:pt idx="19">
                  <c:v>89.32</c:v>
                </c:pt>
                <c:pt idx="20">
                  <c:v>89.42</c:v>
                </c:pt>
                <c:pt idx="21">
                  <c:v>89.44</c:v>
                </c:pt>
                <c:pt idx="22">
                  <c:v>89.67</c:v>
                </c:pt>
                <c:pt idx="23">
                  <c:v>89.29</c:v>
                </c:pt>
                <c:pt idx="24">
                  <c:v>90.41</c:v>
                </c:pt>
                <c:pt idx="25">
                  <c:v>90.19</c:v>
                </c:pt>
                <c:pt idx="26">
                  <c:v>90.36</c:v>
                </c:pt>
                <c:pt idx="27">
                  <c:v>90.52</c:v>
                </c:pt>
                <c:pt idx="28">
                  <c:v>88.41</c:v>
                </c:pt>
                <c:pt idx="29">
                  <c:v>89.95</c:v>
                </c:pt>
                <c:pt idx="30">
                  <c:v>89.75</c:v>
                </c:pt>
                <c:pt idx="31">
                  <c:v>90.31</c:v>
                </c:pt>
                <c:pt idx="32">
                  <c:v>89.88</c:v>
                </c:pt>
                <c:pt idx="33">
                  <c:v>90.32</c:v>
                </c:pt>
                <c:pt idx="34">
                  <c:v>89.55</c:v>
                </c:pt>
                <c:pt idx="35">
                  <c:v>89.88</c:v>
                </c:pt>
                <c:pt idx="36">
                  <c:v>90.47</c:v>
                </c:pt>
                <c:pt idx="37">
                  <c:v>90.29</c:v>
                </c:pt>
                <c:pt idx="38">
                  <c:v>90.07</c:v>
                </c:pt>
                <c:pt idx="39">
                  <c:v>90.45</c:v>
                </c:pt>
                <c:pt idx="40">
                  <c:v>90.43</c:v>
                </c:pt>
                <c:pt idx="41">
                  <c:v>90.23</c:v>
                </c:pt>
                <c:pt idx="42">
                  <c:v>89.95</c:v>
                </c:pt>
                <c:pt idx="43">
                  <c:v>90.55</c:v>
                </c:pt>
                <c:pt idx="44">
                  <c:v>90.61</c:v>
                </c:pt>
                <c:pt idx="45">
                  <c:v>90.5</c:v>
                </c:pt>
                <c:pt idx="46">
                  <c:v>90.79</c:v>
                </c:pt>
                <c:pt idx="47">
                  <c:v>90.62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68B-4CB4-8153-6AA11D17B178}"/>
            </c:ext>
          </c:extLst>
        </c:ser>
        <c:ser>
          <c:idx val="1"/>
          <c:order val="1"/>
          <c:tx>
            <c:strRef>
              <c:f>'wg32'!$C$1</c:f>
              <c:strCache>
                <c:ptCount val="1"/>
                <c:pt idx="0">
                  <c:v>p30</c:v>
                </c:pt>
              </c:strCache>
            </c:strRef>
          </c:tx>
          <c:spPr>
            <a:ln w="63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xVal>
            <c:numRef>
              <c:f>'wg32'!$A$2:$A$61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'wg32'!$C$2:$C$61</c:f>
              <c:numCache>
                <c:formatCode>General</c:formatCode>
                <c:ptCount val="60"/>
                <c:pt idx="6">
                  <c:v>86.12</c:v>
                </c:pt>
                <c:pt idx="7">
                  <c:v>86.79</c:v>
                </c:pt>
                <c:pt idx="8">
                  <c:v>87.08</c:v>
                </c:pt>
                <c:pt idx="9">
                  <c:v>87.76</c:v>
                </c:pt>
                <c:pt idx="10">
                  <c:v>87.66</c:v>
                </c:pt>
                <c:pt idx="11">
                  <c:v>87.66</c:v>
                </c:pt>
                <c:pt idx="12">
                  <c:v>88.21</c:v>
                </c:pt>
                <c:pt idx="13">
                  <c:v>88.09</c:v>
                </c:pt>
                <c:pt idx="14">
                  <c:v>88.34</c:v>
                </c:pt>
                <c:pt idx="15">
                  <c:v>88.08</c:v>
                </c:pt>
                <c:pt idx="16">
                  <c:v>88.47</c:v>
                </c:pt>
                <c:pt idx="17">
                  <c:v>88.41</c:v>
                </c:pt>
                <c:pt idx="18">
                  <c:v>88.45</c:v>
                </c:pt>
                <c:pt idx="19">
                  <c:v>88.5</c:v>
                </c:pt>
                <c:pt idx="20">
                  <c:v>88.55</c:v>
                </c:pt>
                <c:pt idx="21">
                  <c:v>88.5</c:v>
                </c:pt>
                <c:pt idx="22">
                  <c:v>88.52</c:v>
                </c:pt>
                <c:pt idx="23">
                  <c:v>88.66</c:v>
                </c:pt>
                <c:pt idx="24">
                  <c:v>88.6</c:v>
                </c:pt>
                <c:pt idx="25">
                  <c:v>88.72</c:v>
                </c:pt>
                <c:pt idx="26">
                  <c:v>88.68</c:v>
                </c:pt>
                <c:pt idx="27">
                  <c:v>88.75</c:v>
                </c:pt>
                <c:pt idx="28">
                  <c:v>88.89</c:v>
                </c:pt>
                <c:pt idx="29">
                  <c:v>88.71</c:v>
                </c:pt>
                <c:pt idx="30">
                  <c:v>88.69</c:v>
                </c:pt>
                <c:pt idx="31">
                  <c:v>88.74</c:v>
                </c:pt>
                <c:pt idx="32">
                  <c:v>88.86</c:v>
                </c:pt>
                <c:pt idx="33">
                  <c:v>88.8</c:v>
                </c:pt>
                <c:pt idx="34">
                  <c:v>88.72</c:v>
                </c:pt>
                <c:pt idx="35">
                  <c:v>88.71</c:v>
                </c:pt>
                <c:pt idx="36">
                  <c:v>88.79</c:v>
                </c:pt>
                <c:pt idx="37">
                  <c:v>88.83</c:v>
                </c:pt>
                <c:pt idx="38">
                  <c:v>88.93</c:v>
                </c:pt>
                <c:pt idx="39">
                  <c:v>88.92</c:v>
                </c:pt>
                <c:pt idx="40">
                  <c:v>88.85</c:v>
                </c:pt>
                <c:pt idx="41">
                  <c:v>88.93</c:v>
                </c:pt>
                <c:pt idx="42">
                  <c:v>88.82</c:v>
                </c:pt>
                <c:pt idx="43">
                  <c:v>88.81</c:v>
                </c:pt>
                <c:pt idx="44">
                  <c:v>88.87</c:v>
                </c:pt>
                <c:pt idx="45">
                  <c:v>88.91</c:v>
                </c:pt>
                <c:pt idx="46">
                  <c:v>88.78</c:v>
                </c:pt>
                <c:pt idx="47">
                  <c:v>88.76</c:v>
                </c:pt>
                <c:pt idx="48">
                  <c:v>88.85</c:v>
                </c:pt>
                <c:pt idx="49">
                  <c:v>88.83</c:v>
                </c:pt>
                <c:pt idx="50">
                  <c:v>88.86</c:v>
                </c:pt>
                <c:pt idx="51">
                  <c:v>88.8</c:v>
                </c:pt>
                <c:pt idx="52">
                  <c:v>88.87</c:v>
                </c:pt>
                <c:pt idx="53">
                  <c:v>88.89</c:v>
                </c:pt>
                <c:pt idx="54">
                  <c:v>88.85</c:v>
                </c:pt>
                <c:pt idx="55">
                  <c:v>88.84</c:v>
                </c:pt>
                <c:pt idx="56">
                  <c:v>88.87</c:v>
                </c:pt>
                <c:pt idx="57">
                  <c:v>88.85</c:v>
                </c:pt>
                <c:pt idx="58">
                  <c:v>88.84</c:v>
                </c:pt>
                <c:pt idx="59">
                  <c:v>88.82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68B-4CB4-8153-6AA11D17B178}"/>
            </c:ext>
          </c:extLst>
        </c:ser>
        <c:ser>
          <c:idx val="2"/>
          <c:order val="2"/>
          <c:tx>
            <c:strRef>
              <c:f>'wg32'!$D$1</c:f>
              <c:strCache>
                <c:ptCount val="1"/>
                <c:pt idx="0">
                  <c:v>p60</c:v>
                </c:pt>
              </c:strCache>
            </c:strRef>
          </c:tx>
          <c:spPr>
            <a:ln w="63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xVal>
            <c:numRef>
              <c:f>'wg32'!$A$2:$A$61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'wg32'!$D$2:$D$61</c:f>
              <c:numCache>
                <c:formatCode>General</c:formatCode>
                <c:ptCount val="60"/>
                <c:pt idx="12">
                  <c:v>88.91</c:v>
                </c:pt>
                <c:pt idx="13">
                  <c:v>89.76</c:v>
                </c:pt>
                <c:pt idx="14">
                  <c:v>89.66</c:v>
                </c:pt>
                <c:pt idx="15">
                  <c:v>90.09</c:v>
                </c:pt>
                <c:pt idx="16">
                  <c:v>89.99</c:v>
                </c:pt>
                <c:pt idx="17">
                  <c:v>90.39</c:v>
                </c:pt>
                <c:pt idx="18">
                  <c:v>90.35</c:v>
                </c:pt>
                <c:pt idx="19">
                  <c:v>90.33</c:v>
                </c:pt>
                <c:pt idx="20">
                  <c:v>90.4</c:v>
                </c:pt>
                <c:pt idx="21">
                  <c:v>90.42</c:v>
                </c:pt>
                <c:pt idx="22">
                  <c:v>90.33</c:v>
                </c:pt>
                <c:pt idx="23">
                  <c:v>90.34</c:v>
                </c:pt>
                <c:pt idx="24">
                  <c:v>90.52</c:v>
                </c:pt>
                <c:pt idx="25">
                  <c:v>90.46</c:v>
                </c:pt>
                <c:pt idx="26">
                  <c:v>90.47</c:v>
                </c:pt>
                <c:pt idx="27">
                  <c:v>90.57</c:v>
                </c:pt>
                <c:pt idx="28">
                  <c:v>90.54</c:v>
                </c:pt>
                <c:pt idx="29">
                  <c:v>90.6</c:v>
                </c:pt>
                <c:pt idx="30">
                  <c:v>90.58</c:v>
                </c:pt>
                <c:pt idx="31">
                  <c:v>90.55</c:v>
                </c:pt>
                <c:pt idx="32">
                  <c:v>90.54</c:v>
                </c:pt>
                <c:pt idx="33">
                  <c:v>90.44</c:v>
                </c:pt>
                <c:pt idx="34">
                  <c:v>90.55</c:v>
                </c:pt>
                <c:pt idx="35">
                  <c:v>90.5</c:v>
                </c:pt>
                <c:pt idx="36">
                  <c:v>90.49</c:v>
                </c:pt>
                <c:pt idx="37">
                  <c:v>90.5</c:v>
                </c:pt>
                <c:pt idx="38">
                  <c:v>90.51</c:v>
                </c:pt>
                <c:pt idx="39">
                  <c:v>90.56</c:v>
                </c:pt>
                <c:pt idx="40">
                  <c:v>90.58</c:v>
                </c:pt>
                <c:pt idx="41">
                  <c:v>90.56</c:v>
                </c:pt>
                <c:pt idx="42">
                  <c:v>90.59</c:v>
                </c:pt>
                <c:pt idx="43">
                  <c:v>90.64</c:v>
                </c:pt>
                <c:pt idx="44">
                  <c:v>90.39</c:v>
                </c:pt>
                <c:pt idx="45">
                  <c:v>90.47</c:v>
                </c:pt>
                <c:pt idx="46">
                  <c:v>90.55</c:v>
                </c:pt>
                <c:pt idx="47">
                  <c:v>90.5</c:v>
                </c:pt>
                <c:pt idx="48">
                  <c:v>90.53</c:v>
                </c:pt>
                <c:pt idx="49">
                  <c:v>90.51</c:v>
                </c:pt>
                <c:pt idx="50">
                  <c:v>90.53</c:v>
                </c:pt>
                <c:pt idx="51">
                  <c:v>90.45</c:v>
                </c:pt>
                <c:pt idx="52">
                  <c:v>90.5</c:v>
                </c:pt>
                <c:pt idx="53">
                  <c:v>90.59</c:v>
                </c:pt>
                <c:pt idx="54">
                  <c:v>90.53</c:v>
                </c:pt>
                <c:pt idx="55">
                  <c:v>90.5</c:v>
                </c:pt>
                <c:pt idx="56">
                  <c:v>90.51</c:v>
                </c:pt>
                <c:pt idx="57">
                  <c:v>90.55</c:v>
                </c:pt>
                <c:pt idx="58">
                  <c:v>90.5</c:v>
                </c:pt>
                <c:pt idx="59">
                  <c:v>90.51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68B-4CB4-8153-6AA11D17B178}"/>
            </c:ext>
          </c:extLst>
        </c:ser>
        <c:ser>
          <c:idx val="3"/>
          <c:order val="3"/>
          <c:tx>
            <c:strRef>
              <c:f>'wg32'!$E$1</c:f>
              <c:strCache>
                <c:ptCount val="1"/>
                <c:pt idx="0">
                  <c:v>p90</c:v>
                </c:pt>
              </c:strCache>
            </c:strRef>
          </c:tx>
          <c:spPr>
            <a:ln w="63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4"/>
              </a:solidFill>
              <a:ln w="9525">
                <a:noFill/>
              </a:ln>
              <a:effectLst/>
            </c:spPr>
          </c:marker>
          <c:xVal>
            <c:numRef>
              <c:f>'wg32'!$A$2:$A$61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'wg32'!$E$2:$E$61</c:f>
              <c:numCache>
                <c:formatCode>General</c:formatCode>
                <c:ptCount val="60"/>
                <c:pt idx="18">
                  <c:v>89.67</c:v>
                </c:pt>
                <c:pt idx="19">
                  <c:v>90.08</c:v>
                </c:pt>
                <c:pt idx="20">
                  <c:v>90.29</c:v>
                </c:pt>
                <c:pt idx="21">
                  <c:v>90.57</c:v>
                </c:pt>
                <c:pt idx="22">
                  <c:v>90.49</c:v>
                </c:pt>
                <c:pt idx="23">
                  <c:v>90.57</c:v>
                </c:pt>
                <c:pt idx="24">
                  <c:v>90.7</c:v>
                </c:pt>
                <c:pt idx="25">
                  <c:v>90.73</c:v>
                </c:pt>
                <c:pt idx="26">
                  <c:v>90.71</c:v>
                </c:pt>
                <c:pt idx="27">
                  <c:v>90.56</c:v>
                </c:pt>
                <c:pt idx="28">
                  <c:v>90.51</c:v>
                </c:pt>
                <c:pt idx="29">
                  <c:v>90.77</c:v>
                </c:pt>
                <c:pt idx="30">
                  <c:v>90.77</c:v>
                </c:pt>
                <c:pt idx="31">
                  <c:v>90.68</c:v>
                </c:pt>
                <c:pt idx="32">
                  <c:v>90.8</c:v>
                </c:pt>
                <c:pt idx="33">
                  <c:v>90.72</c:v>
                </c:pt>
                <c:pt idx="34">
                  <c:v>90.71</c:v>
                </c:pt>
                <c:pt idx="35">
                  <c:v>90.74</c:v>
                </c:pt>
                <c:pt idx="36">
                  <c:v>90.75</c:v>
                </c:pt>
                <c:pt idx="37">
                  <c:v>90.78</c:v>
                </c:pt>
                <c:pt idx="38">
                  <c:v>90.75</c:v>
                </c:pt>
                <c:pt idx="39">
                  <c:v>90.85</c:v>
                </c:pt>
                <c:pt idx="40">
                  <c:v>90.8</c:v>
                </c:pt>
                <c:pt idx="41">
                  <c:v>90.86</c:v>
                </c:pt>
                <c:pt idx="42">
                  <c:v>90.71</c:v>
                </c:pt>
                <c:pt idx="43">
                  <c:v>90.72</c:v>
                </c:pt>
                <c:pt idx="44">
                  <c:v>90.64</c:v>
                </c:pt>
                <c:pt idx="45">
                  <c:v>90.62</c:v>
                </c:pt>
                <c:pt idx="46">
                  <c:v>90.65</c:v>
                </c:pt>
                <c:pt idx="47">
                  <c:v>90.65</c:v>
                </c:pt>
                <c:pt idx="48">
                  <c:v>90.73</c:v>
                </c:pt>
                <c:pt idx="49">
                  <c:v>90.7</c:v>
                </c:pt>
                <c:pt idx="50">
                  <c:v>90.78</c:v>
                </c:pt>
                <c:pt idx="51">
                  <c:v>90.64</c:v>
                </c:pt>
                <c:pt idx="52">
                  <c:v>90.62</c:v>
                </c:pt>
                <c:pt idx="53">
                  <c:v>90.72</c:v>
                </c:pt>
                <c:pt idx="54">
                  <c:v>90.66</c:v>
                </c:pt>
                <c:pt idx="55">
                  <c:v>90.62</c:v>
                </c:pt>
                <c:pt idx="56">
                  <c:v>90.72</c:v>
                </c:pt>
                <c:pt idx="57">
                  <c:v>90.69</c:v>
                </c:pt>
                <c:pt idx="58">
                  <c:v>90.77</c:v>
                </c:pt>
                <c:pt idx="59">
                  <c:v>90.69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68B-4CB4-8153-6AA11D17B178}"/>
            </c:ext>
          </c:extLst>
        </c:ser>
        <c:ser>
          <c:idx val="4"/>
          <c:order val="4"/>
          <c:tx>
            <c:strRef>
              <c:f>'wg32'!$F$1</c:f>
              <c:strCache>
                <c:ptCount val="1"/>
                <c:pt idx="0">
                  <c:v>p120</c:v>
                </c:pt>
              </c:strCache>
            </c:strRef>
          </c:tx>
          <c:spPr>
            <a:ln w="63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xVal>
            <c:numRef>
              <c:f>'wg32'!$A$2:$A$61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'wg32'!$F$2:$F$61</c:f>
              <c:numCache>
                <c:formatCode>General</c:formatCode>
                <c:ptCount val="60"/>
                <c:pt idx="24">
                  <c:v>88.98</c:v>
                </c:pt>
                <c:pt idx="25">
                  <c:v>89.59</c:v>
                </c:pt>
                <c:pt idx="26">
                  <c:v>90.06</c:v>
                </c:pt>
                <c:pt idx="27">
                  <c:v>90.19</c:v>
                </c:pt>
                <c:pt idx="28">
                  <c:v>90.26</c:v>
                </c:pt>
                <c:pt idx="29">
                  <c:v>90.57</c:v>
                </c:pt>
                <c:pt idx="30">
                  <c:v>90.49</c:v>
                </c:pt>
                <c:pt idx="31">
                  <c:v>90.47</c:v>
                </c:pt>
                <c:pt idx="32">
                  <c:v>90.62</c:v>
                </c:pt>
                <c:pt idx="33">
                  <c:v>90.59</c:v>
                </c:pt>
                <c:pt idx="34">
                  <c:v>90.68</c:v>
                </c:pt>
                <c:pt idx="35">
                  <c:v>90.64</c:v>
                </c:pt>
                <c:pt idx="36">
                  <c:v>90.66</c:v>
                </c:pt>
                <c:pt idx="37">
                  <c:v>90.69</c:v>
                </c:pt>
                <c:pt idx="38">
                  <c:v>90.61</c:v>
                </c:pt>
                <c:pt idx="39">
                  <c:v>90.56</c:v>
                </c:pt>
                <c:pt idx="40">
                  <c:v>90.65</c:v>
                </c:pt>
                <c:pt idx="41">
                  <c:v>90.66</c:v>
                </c:pt>
                <c:pt idx="42">
                  <c:v>90.74</c:v>
                </c:pt>
                <c:pt idx="43">
                  <c:v>90.59</c:v>
                </c:pt>
                <c:pt idx="44">
                  <c:v>90.71</c:v>
                </c:pt>
                <c:pt idx="45">
                  <c:v>90.69</c:v>
                </c:pt>
                <c:pt idx="46">
                  <c:v>90.6</c:v>
                </c:pt>
                <c:pt idx="47">
                  <c:v>90.68</c:v>
                </c:pt>
                <c:pt idx="48">
                  <c:v>90.65</c:v>
                </c:pt>
                <c:pt idx="49">
                  <c:v>90.7</c:v>
                </c:pt>
                <c:pt idx="50">
                  <c:v>90.66</c:v>
                </c:pt>
                <c:pt idx="51">
                  <c:v>90.72</c:v>
                </c:pt>
                <c:pt idx="52">
                  <c:v>90.65</c:v>
                </c:pt>
                <c:pt idx="53">
                  <c:v>90.73</c:v>
                </c:pt>
                <c:pt idx="54">
                  <c:v>90.68</c:v>
                </c:pt>
                <c:pt idx="55">
                  <c:v>90.62</c:v>
                </c:pt>
                <c:pt idx="56">
                  <c:v>90.66</c:v>
                </c:pt>
                <c:pt idx="57">
                  <c:v>90.67</c:v>
                </c:pt>
                <c:pt idx="58">
                  <c:v>90.62</c:v>
                </c:pt>
                <c:pt idx="59">
                  <c:v>90.69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68B-4CB4-8153-6AA11D17B178}"/>
            </c:ext>
          </c:extLst>
        </c:ser>
        <c:ser>
          <c:idx val="5"/>
          <c:order val="5"/>
          <c:tx>
            <c:strRef>
              <c:f>'wg32'!$G$1</c:f>
              <c:strCache>
                <c:ptCount val="1"/>
                <c:pt idx="0">
                  <c:v>p150</c:v>
                </c:pt>
              </c:strCache>
            </c:strRef>
          </c:tx>
          <c:spPr>
            <a:ln w="63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xVal>
            <c:numRef>
              <c:f>'wg32'!$A$2:$A$61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'wg32'!$G$2:$G$61</c:f>
              <c:numCache>
                <c:formatCode>General</c:formatCode>
                <c:ptCount val="60"/>
                <c:pt idx="30">
                  <c:v>87.45</c:v>
                </c:pt>
                <c:pt idx="31">
                  <c:v>88.46</c:v>
                </c:pt>
                <c:pt idx="32">
                  <c:v>89.04</c:v>
                </c:pt>
                <c:pt idx="33">
                  <c:v>89.43</c:v>
                </c:pt>
                <c:pt idx="34">
                  <c:v>89.6</c:v>
                </c:pt>
                <c:pt idx="35">
                  <c:v>89.69</c:v>
                </c:pt>
                <c:pt idx="36">
                  <c:v>89.83</c:v>
                </c:pt>
                <c:pt idx="37">
                  <c:v>89.77</c:v>
                </c:pt>
                <c:pt idx="38">
                  <c:v>89.88</c:v>
                </c:pt>
                <c:pt idx="39">
                  <c:v>90.03</c:v>
                </c:pt>
                <c:pt idx="40">
                  <c:v>90.1</c:v>
                </c:pt>
                <c:pt idx="41">
                  <c:v>90.1</c:v>
                </c:pt>
                <c:pt idx="42">
                  <c:v>90.09</c:v>
                </c:pt>
                <c:pt idx="43">
                  <c:v>90.2</c:v>
                </c:pt>
                <c:pt idx="44">
                  <c:v>90.14</c:v>
                </c:pt>
                <c:pt idx="45">
                  <c:v>90.3</c:v>
                </c:pt>
                <c:pt idx="46">
                  <c:v>90.23</c:v>
                </c:pt>
                <c:pt idx="47">
                  <c:v>90.21</c:v>
                </c:pt>
                <c:pt idx="48">
                  <c:v>90.28</c:v>
                </c:pt>
                <c:pt idx="49">
                  <c:v>90.27</c:v>
                </c:pt>
                <c:pt idx="50">
                  <c:v>90.3</c:v>
                </c:pt>
                <c:pt idx="51">
                  <c:v>90.34</c:v>
                </c:pt>
                <c:pt idx="52">
                  <c:v>90.31</c:v>
                </c:pt>
                <c:pt idx="53">
                  <c:v>90.31</c:v>
                </c:pt>
                <c:pt idx="54">
                  <c:v>90.31</c:v>
                </c:pt>
                <c:pt idx="55">
                  <c:v>90.18</c:v>
                </c:pt>
                <c:pt idx="56">
                  <c:v>90.28</c:v>
                </c:pt>
                <c:pt idx="57">
                  <c:v>90.27</c:v>
                </c:pt>
                <c:pt idx="58">
                  <c:v>90.36</c:v>
                </c:pt>
                <c:pt idx="59">
                  <c:v>90.34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68B-4CB4-8153-6AA11D17B178}"/>
            </c:ext>
          </c:extLst>
        </c:ser>
        <c:ser>
          <c:idx val="6"/>
          <c:order val="6"/>
          <c:tx>
            <c:strRef>
              <c:f>'wg32'!$H$1</c:f>
              <c:strCache>
                <c:ptCount val="1"/>
                <c:pt idx="0">
                  <c:v>p180</c:v>
                </c:pt>
              </c:strCache>
            </c:strRef>
          </c:tx>
          <c:spPr>
            <a:ln w="63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1">
                  <a:lumMod val="60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'wg32'!$A$2:$A$61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'wg32'!$H$2:$H$61</c:f>
              <c:numCache>
                <c:formatCode>General</c:formatCode>
                <c:ptCount val="60"/>
                <c:pt idx="36">
                  <c:v>88.04</c:v>
                </c:pt>
                <c:pt idx="37">
                  <c:v>88.47</c:v>
                </c:pt>
                <c:pt idx="38">
                  <c:v>88.95</c:v>
                </c:pt>
                <c:pt idx="39">
                  <c:v>89.28</c:v>
                </c:pt>
                <c:pt idx="40">
                  <c:v>89.37</c:v>
                </c:pt>
                <c:pt idx="41">
                  <c:v>89.57</c:v>
                </c:pt>
                <c:pt idx="42">
                  <c:v>89.49</c:v>
                </c:pt>
                <c:pt idx="43">
                  <c:v>89.47</c:v>
                </c:pt>
                <c:pt idx="44">
                  <c:v>89.51</c:v>
                </c:pt>
                <c:pt idx="45">
                  <c:v>89.65</c:v>
                </c:pt>
                <c:pt idx="46">
                  <c:v>89.82</c:v>
                </c:pt>
                <c:pt idx="47">
                  <c:v>89.69</c:v>
                </c:pt>
                <c:pt idx="48">
                  <c:v>89.87</c:v>
                </c:pt>
                <c:pt idx="49">
                  <c:v>89.78</c:v>
                </c:pt>
                <c:pt idx="50">
                  <c:v>89.88</c:v>
                </c:pt>
                <c:pt idx="51">
                  <c:v>90</c:v>
                </c:pt>
                <c:pt idx="52">
                  <c:v>89.93</c:v>
                </c:pt>
                <c:pt idx="53">
                  <c:v>89.93</c:v>
                </c:pt>
                <c:pt idx="54">
                  <c:v>89.95</c:v>
                </c:pt>
                <c:pt idx="55">
                  <c:v>89.87</c:v>
                </c:pt>
                <c:pt idx="56">
                  <c:v>89.99</c:v>
                </c:pt>
                <c:pt idx="57">
                  <c:v>89.93</c:v>
                </c:pt>
                <c:pt idx="58">
                  <c:v>89.97</c:v>
                </c:pt>
                <c:pt idx="59">
                  <c:v>89.92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68B-4CB4-8153-6AA11D17B178}"/>
            </c:ext>
          </c:extLst>
        </c:ser>
        <c:ser>
          <c:idx val="7"/>
          <c:order val="7"/>
          <c:tx>
            <c:strRef>
              <c:f>'wg32'!$I$1</c:f>
              <c:strCache>
                <c:ptCount val="1"/>
                <c:pt idx="0">
                  <c:v>p210</c:v>
                </c:pt>
              </c:strCache>
            </c:strRef>
          </c:tx>
          <c:spPr>
            <a:ln w="63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2">
                  <a:lumMod val="60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'wg32'!$A$2:$A$61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'wg32'!$I$2:$I$61</c:f>
              <c:numCache>
                <c:formatCode>General</c:formatCode>
                <c:ptCount val="60"/>
                <c:pt idx="42">
                  <c:v>87.97</c:v>
                </c:pt>
                <c:pt idx="43">
                  <c:v>88.01</c:v>
                </c:pt>
                <c:pt idx="44">
                  <c:v>88.17</c:v>
                </c:pt>
                <c:pt idx="45">
                  <c:v>88.3</c:v>
                </c:pt>
                <c:pt idx="46">
                  <c:v>88.53</c:v>
                </c:pt>
                <c:pt idx="47">
                  <c:v>88.78</c:v>
                </c:pt>
                <c:pt idx="48">
                  <c:v>88.85</c:v>
                </c:pt>
                <c:pt idx="49">
                  <c:v>88.98</c:v>
                </c:pt>
                <c:pt idx="50">
                  <c:v>89.02</c:v>
                </c:pt>
                <c:pt idx="51">
                  <c:v>89.15</c:v>
                </c:pt>
                <c:pt idx="52">
                  <c:v>89.04</c:v>
                </c:pt>
                <c:pt idx="53">
                  <c:v>89.19</c:v>
                </c:pt>
                <c:pt idx="54">
                  <c:v>89.24</c:v>
                </c:pt>
                <c:pt idx="55">
                  <c:v>89.12</c:v>
                </c:pt>
                <c:pt idx="56">
                  <c:v>89.22</c:v>
                </c:pt>
                <c:pt idx="57">
                  <c:v>89.27</c:v>
                </c:pt>
                <c:pt idx="58">
                  <c:v>89.35</c:v>
                </c:pt>
                <c:pt idx="59">
                  <c:v>89.41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A68B-4CB4-8153-6AA11D17B178}"/>
            </c:ext>
          </c:extLst>
        </c:ser>
        <c:ser>
          <c:idx val="8"/>
          <c:order val="8"/>
          <c:tx>
            <c:strRef>
              <c:f>'wg32'!$J$1</c:f>
              <c:strCache>
                <c:ptCount val="1"/>
                <c:pt idx="0">
                  <c:v>p240</c:v>
                </c:pt>
              </c:strCache>
            </c:strRef>
          </c:tx>
          <c:spPr>
            <a:ln w="63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3">
                  <a:lumMod val="60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'wg32'!$A$2:$A$61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'wg32'!$J$2:$J$61</c:f>
              <c:numCache>
                <c:formatCode>General</c:formatCode>
                <c:ptCount val="60"/>
                <c:pt idx="48">
                  <c:v>87.67</c:v>
                </c:pt>
                <c:pt idx="49">
                  <c:v>87.78</c:v>
                </c:pt>
                <c:pt idx="50">
                  <c:v>87.86</c:v>
                </c:pt>
                <c:pt idx="51">
                  <c:v>87.98</c:v>
                </c:pt>
                <c:pt idx="52">
                  <c:v>87.99</c:v>
                </c:pt>
                <c:pt idx="53">
                  <c:v>88.1</c:v>
                </c:pt>
                <c:pt idx="54">
                  <c:v>88.17</c:v>
                </c:pt>
                <c:pt idx="55">
                  <c:v>88.21</c:v>
                </c:pt>
                <c:pt idx="56">
                  <c:v>88.28</c:v>
                </c:pt>
                <c:pt idx="57">
                  <c:v>88.36</c:v>
                </c:pt>
                <c:pt idx="58">
                  <c:v>88.38</c:v>
                </c:pt>
                <c:pt idx="59">
                  <c:v>88.35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A68B-4CB4-8153-6AA11D17B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9356895"/>
        <c:axId val="58358527"/>
      </c:scatterChart>
      <c:valAx>
        <c:axId val="269356895"/>
        <c:scaling>
          <c:orientation val="minMax"/>
          <c:max val="3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epoch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358527"/>
        <c:crosses val="autoZero"/>
        <c:crossBetween val="midCat"/>
      </c:valAx>
      <c:valAx>
        <c:axId val="58358527"/>
        <c:scaling>
          <c:orientation val="minMax"/>
          <c:max val="95"/>
          <c:min val="7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Top-1 Accuracy (%)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9356895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'wg24'!$B$1</c:f>
              <c:strCache>
                <c:ptCount val="1"/>
                <c:pt idx="0">
                  <c:v>baseline</c:v>
                </c:pt>
              </c:strCache>
            </c:strRef>
          </c:tx>
          <c:spPr>
            <a:ln w="63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xVal>
            <c:numRef>
              <c:f>'wg24'!$A$2:$A$61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'wg24'!$B$2:$B$61</c:f>
              <c:numCache>
                <c:formatCode>General</c:formatCode>
                <c:ptCount val="60"/>
                <c:pt idx="0">
                  <c:v>60.45</c:v>
                </c:pt>
                <c:pt idx="1">
                  <c:v>69.930000000000007</c:v>
                </c:pt>
                <c:pt idx="2">
                  <c:v>77.08</c:v>
                </c:pt>
                <c:pt idx="3">
                  <c:v>75.900000000000006</c:v>
                </c:pt>
                <c:pt idx="4">
                  <c:v>80.39</c:v>
                </c:pt>
                <c:pt idx="5">
                  <c:v>80.67</c:v>
                </c:pt>
                <c:pt idx="6">
                  <c:v>84.4</c:v>
                </c:pt>
                <c:pt idx="7">
                  <c:v>84.72</c:v>
                </c:pt>
                <c:pt idx="8">
                  <c:v>85.25</c:v>
                </c:pt>
                <c:pt idx="9">
                  <c:v>84.71</c:v>
                </c:pt>
                <c:pt idx="10">
                  <c:v>84.07</c:v>
                </c:pt>
                <c:pt idx="11">
                  <c:v>85.34</c:v>
                </c:pt>
                <c:pt idx="12">
                  <c:v>88.56</c:v>
                </c:pt>
                <c:pt idx="13">
                  <c:v>87.99</c:v>
                </c:pt>
                <c:pt idx="14">
                  <c:v>88.68</c:v>
                </c:pt>
                <c:pt idx="15">
                  <c:v>87.38</c:v>
                </c:pt>
                <c:pt idx="16">
                  <c:v>87.96</c:v>
                </c:pt>
                <c:pt idx="17">
                  <c:v>87.94</c:v>
                </c:pt>
                <c:pt idx="18">
                  <c:v>89.4</c:v>
                </c:pt>
                <c:pt idx="19">
                  <c:v>89.32</c:v>
                </c:pt>
                <c:pt idx="20">
                  <c:v>89.42</c:v>
                </c:pt>
                <c:pt idx="21">
                  <c:v>89.44</c:v>
                </c:pt>
                <c:pt idx="22">
                  <c:v>89.67</c:v>
                </c:pt>
                <c:pt idx="23">
                  <c:v>89.29</c:v>
                </c:pt>
                <c:pt idx="24">
                  <c:v>90.41</c:v>
                </c:pt>
                <c:pt idx="25">
                  <c:v>90.19</c:v>
                </c:pt>
                <c:pt idx="26">
                  <c:v>90.36</c:v>
                </c:pt>
                <c:pt idx="27">
                  <c:v>90.52</c:v>
                </c:pt>
                <c:pt idx="28">
                  <c:v>88.41</c:v>
                </c:pt>
                <c:pt idx="29">
                  <c:v>89.95</c:v>
                </c:pt>
                <c:pt idx="30">
                  <c:v>89.75</c:v>
                </c:pt>
                <c:pt idx="31">
                  <c:v>90.31</c:v>
                </c:pt>
                <c:pt idx="32">
                  <c:v>89.88</c:v>
                </c:pt>
                <c:pt idx="33">
                  <c:v>90.32</c:v>
                </c:pt>
                <c:pt idx="34">
                  <c:v>89.55</c:v>
                </c:pt>
                <c:pt idx="35">
                  <c:v>89.88</c:v>
                </c:pt>
                <c:pt idx="36">
                  <c:v>90.47</c:v>
                </c:pt>
                <c:pt idx="37">
                  <c:v>90.29</c:v>
                </c:pt>
                <c:pt idx="38">
                  <c:v>90.07</c:v>
                </c:pt>
                <c:pt idx="39">
                  <c:v>90.45</c:v>
                </c:pt>
                <c:pt idx="40">
                  <c:v>90.43</c:v>
                </c:pt>
                <c:pt idx="41">
                  <c:v>90.23</c:v>
                </c:pt>
                <c:pt idx="42">
                  <c:v>89.95</c:v>
                </c:pt>
                <c:pt idx="43">
                  <c:v>90.55</c:v>
                </c:pt>
                <c:pt idx="44">
                  <c:v>90.61</c:v>
                </c:pt>
                <c:pt idx="45">
                  <c:v>90.5</c:v>
                </c:pt>
                <c:pt idx="46">
                  <c:v>90.79</c:v>
                </c:pt>
                <c:pt idx="47">
                  <c:v>90.62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5FD-4817-AD7B-AFABC1EFC6FD}"/>
            </c:ext>
          </c:extLst>
        </c:ser>
        <c:ser>
          <c:idx val="1"/>
          <c:order val="1"/>
          <c:tx>
            <c:strRef>
              <c:f>'wg24'!$C$1</c:f>
              <c:strCache>
                <c:ptCount val="1"/>
                <c:pt idx="0">
                  <c:v>p30</c:v>
                </c:pt>
              </c:strCache>
            </c:strRef>
          </c:tx>
          <c:spPr>
            <a:ln w="63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xVal>
            <c:numRef>
              <c:f>'wg24'!$A$2:$A$61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'wg24'!$C$2:$C$61</c:f>
              <c:numCache>
                <c:formatCode>General</c:formatCode>
                <c:ptCount val="60"/>
                <c:pt idx="6">
                  <c:v>86.04</c:v>
                </c:pt>
                <c:pt idx="7">
                  <c:v>86.88</c:v>
                </c:pt>
                <c:pt idx="8">
                  <c:v>87.51</c:v>
                </c:pt>
                <c:pt idx="9">
                  <c:v>87.66</c:v>
                </c:pt>
                <c:pt idx="10">
                  <c:v>87.63</c:v>
                </c:pt>
                <c:pt idx="11">
                  <c:v>87.61</c:v>
                </c:pt>
                <c:pt idx="12">
                  <c:v>88.38</c:v>
                </c:pt>
                <c:pt idx="13">
                  <c:v>88.16</c:v>
                </c:pt>
                <c:pt idx="14">
                  <c:v>88.28</c:v>
                </c:pt>
                <c:pt idx="15">
                  <c:v>88.26</c:v>
                </c:pt>
                <c:pt idx="16">
                  <c:v>88.38</c:v>
                </c:pt>
                <c:pt idx="17">
                  <c:v>88.31</c:v>
                </c:pt>
                <c:pt idx="18">
                  <c:v>88.46</c:v>
                </c:pt>
                <c:pt idx="19">
                  <c:v>88.46</c:v>
                </c:pt>
                <c:pt idx="20">
                  <c:v>88.58</c:v>
                </c:pt>
                <c:pt idx="21">
                  <c:v>88.59</c:v>
                </c:pt>
                <c:pt idx="22">
                  <c:v>88.63</c:v>
                </c:pt>
                <c:pt idx="23">
                  <c:v>88.64</c:v>
                </c:pt>
                <c:pt idx="24">
                  <c:v>88.52</c:v>
                </c:pt>
                <c:pt idx="25">
                  <c:v>88.67</c:v>
                </c:pt>
                <c:pt idx="26">
                  <c:v>88.73</c:v>
                </c:pt>
                <c:pt idx="27">
                  <c:v>88.68</c:v>
                </c:pt>
                <c:pt idx="28">
                  <c:v>88.65</c:v>
                </c:pt>
                <c:pt idx="29">
                  <c:v>88.77</c:v>
                </c:pt>
                <c:pt idx="30">
                  <c:v>88.87</c:v>
                </c:pt>
                <c:pt idx="31">
                  <c:v>88.78</c:v>
                </c:pt>
                <c:pt idx="32">
                  <c:v>88.72</c:v>
                </c:pt>
                <c:pt idx="33">
                  <c:v>88.88</c:v>
                </c:pt>
                <c:pt idx="34">
                  <c:v>88.85</c:v>
                </c:pt>
                <c:pt idx="35">
                  <c:v>88.88</c:v>
                </c:pt>
                <c:pt idx="36">
                  <c:v>88.88</c:v>
                </c:pt>
                <c:pt idx="37">
                  <c:v>88.81</c:v>
                </c:pt>
                <c:pt idx="38">
                  <c:v>88.93</c:v>
                </c:pt>
                <c:pt idx="39">
                  <c:v>88.93</c:v>
                </c:pt>
                <c:pt idx="40">
                  <c:v>88.84</c:v>
                </c:pt>
                <c:pt idx="41">
                  <c:v>88.85</c:v>
                </c:pt>
                <c:pt idx="42">
                  <c:v>88.87</c:v>
                </c:pt>
                <c:pt idx="43">
                  <c:v>88.86</c:v>
                </c:pt>
                <c:pt idx="44">
                  <c:v>88.8</c:v>
                </c:pt>
                <c:pt idx="45">
                  <c:v>88.85</c:v>
                </c:pt>
                <c:pt idx="46">
                  <c:v>88.93</c:v>
                </c:pt>
                <c:pt idx="47">
                  <c:v>88.86</c:v>
                </c:pt>
                <c:pt idx="48">
                  <c:v>88.8</c:v>
                </c:pt>
                <c:pt idx="49">
                  <c:v>88.87</c:v>
                </c:pt>
                <c:pt idx="50">
                  <c:v>88.85</c:v>
                </c:pt>
                <c:pt idx="51">
                  <c:v>88.88</c:v>
                </c:pt>
                <c:pt idx="52">
                  <c:v>88.88</c:v>
                </c:pt>
                <c:pt idx="53">
                  <c:v>88.86</c:v>
                </c:pt>
                <c:pt idx="54">
                  <c:v>88.82</c:v>
                </c:pt>
                <c:pt idx="55">
                  <c:v>88.86</c:v>
                </c:pt>
                <c:pt idx="56">
                  <c:v>88.85</c:v>
                </c:pt>
                <c:pt idx="57">
                  <c:v>88.88</c:v>
                </c:pt>
                <c:pt idx="58">
                  <c:v>88.94</c:v>
                </c:pt>
                <c:pt idx="59">
                  <c:v>88.94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5FD-4817-AD7B-AFABC1EFC6FD}"/>
            </c:ext>
          </c:extLst>
        </c:ser>
        <c:ser>
          <c:idx val="2"/>
          <c:order val="2"/>
          <c:tx>
            <c:strRef>
              <c:f>'wg24'!$D$1</c:f>
              <c:strCache>
                <c:ptCount val="1"/>
                <c:pt idx="0">
                  <c:v>p60</c:v>
                </c:pt>
              </c:strCache>
            </c:strRef>
          </c:tx>
          <c:spPr>
            <a:ln w="63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xVal>
            <c:numRef>
              <c:f>'wg24'!$A$2:$A$61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'wg24'!$D$2:$D$61</c:f>
              <c:numCache>
                <c:formatCode>General</c:formatCode>
                <c:ptCount val="60"/>
                <c:pt idx="12">
                  <c:v>89.25</c:v>
                </c:pt>
                <c:pt idx="13">
                  <c:v>89.6</c:v>
                </c:pt>
                <c:pt idx="14">
                  <c:v>89.87</c:v>
                </c:pt>
                <c:pt idx="15">
                  <c:v>90.13</c:v>
                </c:pt>
                <c:pt idx="16">
                  <c:v>90.16</c:v>
                </c:pt>
                <c:pt idx="17">
                  <c:v>90.22</c:v>
                </c:pt>
                <c:pt idx="18">
                  <c:v>90.47</c:v>
                </c:pt>
                <c:pt idx="19">
                  <c:v>90.43</c:v>
                </c:pt>
                <c:pt idx="20">
                  <c:v>90.31</c:v>
                </c:pt>
                <c:pt idx="21">
                  <c:v>90.38</c:v>
                </c:pt>
                <c:pt idx="22">
                  <c:v>90.47</c:v>
                </c:pt>
                <c:pt idx="23">
                  <c:v>90.25</c:v>
                </c:pt>
                <c:pt idx="24">
                  <c:v>90.48</c:v>
                </c:pt>
                <c:pt idx="25">
                  <c:v>90.42</c:v>
                </c:pt>
                <c:pt idx="26">
                  <c:v>90.4</c:v>
                </c:pt>
                <c:pt idx="27">
                  <c:v>90.43</c:v>
                </c:pt>
                <c:pt idx="28">
                  <c:v>90.46</c:v>
                </c:pt>
                <c:pt idx="29">
                  <c:v>90.51</c:v>
                </c:pt>
                <c:pt idx="30">
                  <c:v>90.45</c:v>
                </c:pt>
                <c:pt idx="31">
                  <c:v>90.56</c:v>
                </c:pt>
                <c:pt idx="32">
                  <c:v>90.54</c:v>
                </c:pt>
                <c:pt idx="33">
                  <c:v>90.62</c:v>
                </c:pt>
                <c:pt idx="34">
                  <c:v>90.59</c:v>
                </c:pt>
                <c:pt idx="35">
                  <c:v>90.61</c:v>
                </c:pt>
                <c:pt idx="36">
                  <c:v>90.55</c:v>
                </c:pt>
                <c:pt idx="37">
                  <c:v>90.53</c:v>
                </c:pt>
                <c:pt idx="38">
                  <c:v>90.56</c:v>
                </c:pt>
                <c:pt idx="39">
                  <c:v>90.55</c:v>
                </c:pt>
                <c:pt idx="40">
                  <c:v>90.52</c:v>
                </c:pt>
                <c:pt idx="41">
                  <c:v>90.44</c:v>
                </c:pt>
                <c:pt idx="42">
                  <c:v>90.65</c:v>
                </c:pt>
                <c:pt idx="43">
                  <c:v>90.62</c:v>
                </c:pt>
                <c:pt idx="44">
                  <c:v>90.55</c:v>
                </c:pt>
                <c:pt idx="45">
                  <c:v>90.53</c:v>
                </c:pt>
                <c:pt idx="46">
                  <c:v>90.51</c:v>
                </c:pt>
                <c:pt idx="47">
                  <c:v>90.58</c:v>
                </c:pt>
                <c:pt idx="48">
                  <c:v>90.58</c:v>
                </c:pt>
                <c:pt idx="49">
                  <c:v>90.5</c:v>
                </c:pt>
                <c:pt idx="50">
                  <c:v>90.71</c:v>
                </c:pt>
                <c:pt idx="51">
                  <c:v>90.61</c:v>
                </c:pt>
                <c:pt idx="52">
                  <c:v>90.67</c:v>
                </c:pt>
                <c:pt idx="53">
                  <c:v>90.66</c:v>
                </c:pt>
                <c:pt idx="54">
                  <c:v>90.62</c:v>
                </c:pt>
                <c:pt idx="55">
                  <c:v>90.58</c:v>
                </c:pt>
                <c:pt idx="56">
                  <c:v>90.6</c:v>
                </c:pt>
                <c:pt idx="57">
                  <c:v>90.57</c:v>
                </c:pt>
                <c:pt idx="58">
                  <c:v>90.56</c:v>
                </c:pt>
                <c:pt idx="59">
                  <c:v>90.65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5FD-4817-AD7B-AFABC1EFC6FD}"/>
            </c:ext>
          </c:extLst>
        </c:ser>
        <c:ser>
          <c:idx val="3"/>
          <c:order val="3"/>
          <c:tx>
            <c:strRef>
              <c:f>'wg24'!$E$1</c:f>
              <c:strCache>
                <c:ptCount val="1"/>
                <c:pt idx="0">
                  <c:v>p90</c:v>
                </c:pt>
              </c:strCache>
            </c:strRef>
          </c:tx>
          <c:spPr>
            <a:ln w="63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4"/>
              </a:solidFill>
              <a:ln w="9525">
                <a:noFill/>
              </a:ln>
              <a:effectLst/>
            </c:spPr>
          </c:marker>
          <c:xVal>
            <c:numRef>
              <c:f>'wg24'!$A$2:$A$61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'wg24'!$E$2:$E$61</c:f>
              <c:numCache>
                <c:formatCode>General</c:formatCode>
                <c:ptCount val="60"/>
                <c:pt idx="18">
                  <c:v>89.7</c:v>
                </c:pt>
                <c:pt idx="19">
                  <c:v>90.15</c:v>
                </c:pt>
                <c:pt idx="20">
                  <c:v>90.43</c:v>
                </c:pt>
                <c:pt idx="21">
                  <c:v>90.56</c:v>
                </c:pt>
                <c:pt idx="22">
                  <c:v>90.29</c:v>
                </c:pt>
                <c:pt idx="23">
                  <c:v>90.44</c:v>
                </c:pt>
                <c:pt idx="24">
                  <c:v>90.73</c:v>
                </c:pt>
                <c:pt idx="25">
                  <c:v>90.72</c:v>
                </c:pt>
                <c:pt idx="26">
                  <c:v>90.61</c:v>
                </c:pt>
                <c:pt idx="27">
                  <c:v>90.7</c:v>
                </c:pt>
                <c:pt idx="28">
                  <c:v>90.61</c:v>
                </c:pt>
                <c:pt idx="29">
                  <c:v>90.49</c:v>
                </c:pt>
                <c:pt idx="30">
                  <c:v>90.61</c:v>
                </c:pt>
                <c:pt idx="31">
                  <c:v>90.57</c:v>
                </c:pt>
                <c:pt idx="32">
                  <c:v>90.62</c:v>
                </c:pt>
                <c:pt idx="33">
                  <c:v>90.67</c:v>
                </c:pt>
                <c:pt idx="34">
                  <c:v>90.76</c:v>
                </c:pt>
                <c:pt idx="35">
                  <c:v>90.77</c:v>
                </c:pt>
                <c:pt idx="36">
                  <c:v>90.69</c:v>
                </c:pt>
                <c:pt idx="37">
                  <c:v>90.66</c:v>
                </c:pt>
                <c:pt idx="38">
                  <c:v>90.73</c:v>
                </c:pt>
                <c:pt idx="39">
                  <c:v>90.54</c:v>
                </c:pt>
                <c:pt idx="40">
                  <c:v>90.73</c:v>
                </c:pt>
                <c:pt idx="41">
                  <c:v>90.78</c:v>
                </c:pt>
                <c:pt idx="42">
                  <c:v>90.76</c:v>
                </c:pt>
                <c:pt idx="43">
                  <c:v>90.72</c:v>
                </c:pt>
                <c:pt idx="44">
                  <c:v>90.76</c:v>
                </c:pt>
                <c:pt idx="45">
                  <c:v>90.64</c:v>
                </c:pt>
                <c:pt idx="46">
                  <c:v>90.71</c:v>
                </c:pt>
                <c:pt idx="47">
                  <c:v>90.57</c:v>
                </c:pt>
                <c:pt idx="48">
                  <c:v>90.75</c:v>
                </c:pt>
                <c:pt idx="49">
                  <c:v>90.67</c:v>
                </c:pt>
                <c:pt idx="50">
                  <c:v>90.7</c:v>
                </c:pt>
                <c:pt idx="51">
                  <c:v>90.74</c:v>
                </c:pt>
                <c:pt idx="52">
                  <c:v>90.7</c:v>
                </c:pt>
                <c:pt idx="53">
                  <c:v>90.8</c:v>
                </c:pt>
                <c:pt idx="54">
                  <c:v>90.7</c:v>
                </c:pt>
                <c:pt idx="55">
                  <c:v>90.65</c:v>
                </c:pt>
                <c:pt idx="56">
                  <c:v>90.68</c:v>
                </c:pt>
                <c:pt idx="57">
                  <c:v>90.71</c:v>
                </c:pt>
                <c:pt idx="58">
                  <c:v>90.67</c:v>
                </c:pt>
                <c:pt idx="59">
                  <c:v>90.75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5FD-4817-AD7B-AFABC1EFC6FD}"/>
            </c:ext>
          </c:extLst>
        </c:ser>
        <c:ser>
          <c:idx val="4"/>
          <c:order val="4"/>
          <c:tx>
            <c:strRef>
              <c:f>'wg24'!$F$1</c:f>
              <c:strCache>
                <c:ptCount val="1"/>
                <c:pt idx="0">
                  <c:v>p120</c:v>
                </c:pt>
              </c:strCache>
            </c:strRef>
          </c:tx>
          <c:spPr>
            <a:ln w="63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xVal>
            <c:numRef>
              <c:f>'wg24'!$A$2:$A$61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'wg24'!$F$2:$F$61</c:f>
              <c:numCache>
                <c:formatCode>General</c:formatCode>
                <c:ptCount val="60"/>
                <c:pt idx="24">
                  <c:v>89.21</c:v>
                </c:pt>
                <c:pt idx="25">
                  <c:v>89.77</c:v>
                </c:pt>
                <c:pt idx="26">
                  <c:v>90.08</c:v>
                </c:pt>
                <c:pt idx="27">
                  <c:v>90.17</c:v>
                </c:pt>
                <c:pt idx="28">
                  <c:v>90.29</c:v>
                </c:pt>
                <c:pt idx="29">
                  <c:v>90.38</c:v>
                </c:pt>
                <c:pt idx="30">
                  <c:v>90.56</c:v>
                </c:pt>
                <c:pt idx="31">
                  <c:v>90.46</c:v>
                </c:pt>
                <c:pt idx="32">
                  <c:v>90.53</c:v>
                </c:pt>
                <c:pt idx="33">
                  <c:v>90.69</c:v>
                </c:pt>
                <c:pt idx="34">
                  <c:v>90.62</c:v>
                </c:pt>
                <c:pt idx="35">
                  <c:v>90.77</c:v>
                </c:pt>
                <c:pt idx="36">
                  <c:v>90.77</c:v>
                </c:pt>
                <c:pt idx="37">
                  <c:v>90.66</c:v>
                </c:pt>
                <c:pt idx="38">
                  <c:v>90.65</c:v>
                </c:pt>
                <c:pt idx="39">
                  <c:v>90.67</c:v>
                </c:pt>
                <c:pt idx="40">
                  <c:v>90.78</c:v>
                </c:pt>
                <c:pt idx="41">
                  <c:v>90.74</c:v>
                </c:pt>
                <c:pt idx="42">
                  <c:v>90.68</c:v>
                </c:pt>
                <c:pt idx="43">
                  <c:v>90.72</c:v>
                </c:pt>
                <c:pt idx="44">
                  <c:v>90.75</c:v>
                </c:pt>
                <c:pt idx="45">
                  <c:v>90.74</c:v>
                </c:pt>
                <c:pt idx="46">
                  <c:v>90.74</c:v>
                </c:pt>
                <c:pt idx="47">
                  <c:v>90.78</c:v>
                </c:pt>
                <c:pt idx="48">
                  <c:v>90.75</c:v>
                </c:pt>
                <c:pt idx="49">
                  <c:v>90.75</c:v>
                </c:pt>
                <c:pt idx="50">
                  <c:v>90.72</c:v>
                </c:pt>
                <c:pt idx="51">
                  <c:v>90.75</c:v>
                </c:pt>
                <c:pt idx="52">
                  <c:v>90.73</c:v>
                </c:pt>
                <c:pt idx="53">
                  <c:v>90.78</c:v>
                </c:pt>
                <c:pt idx="54">
                  <c:v>90.73</c:v>
                </c:pt>
                <c:pt idx="55">
                  <c:v>90.74</c:v>
                </c:pt>
                <c:pt idx="56">
                  <c:v>90.85</c:v>
                </c:pt>
                <c:pt idx="57">
                  <c:v>90.72</c:v>
                </c:pt>
                <c:pt idx="58">
                  <c:v>90.73</c:v>
                </c:pt>
                <c:pt idx="59">
                  <c:v>90.68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5FD-4817-AD7B-AFABC1EFC6FD}"/>
            </c:ext>
          </c:extLst>
        </c:ser>
        <c:ser>
          <c:idx val="5"/>
          <c:order val="5"/>
          <c:tx>
            <c:strRef>
              <c:f>'wg24'!$G$1</c:f>
              <c:strCache>
                <c:ptCount val="1"/>
                <c:pt idx="0">
                  <c:v>p150</c:v>
                </c:pt>
              </c:strCache>
            </c:strRef>
          </c:tx>
          <c:spPr>
            <a:ln w="63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xVal>
            <c:numRef>
              <c:f>'wg24'!$A$2:$A$61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'wg24'!$G$2:$G$61</c:f>
              <c:numCache>
                <c:formatCode>General</c:formatCode>
                <c:ptCount val="60"/>
                <c:pt idx="30">
                  <c:v>87.36</c:v>
                </c:pt>
                <c:pt idx="31">
                  <c:v>88.32</c:v>
                </c:pt>
                <c:pt idx="32">
                  <c:v>88.93</c:v>
                </c:pt>
                <c:pt idx="33">
                  <c:v>89.22</c:v>
                </c:pt>
                <c:pt idx="34">
                  <c:v>89.42</c:v>
                </c:pt>
                <c:pt idx="35">
                  <c:v>89.74</c:v>
                </c:pt>
                <c:pt idx="36">
                  <c:v>89.64</c:v>
                </c:pt>
                <c:pt idx="37">
                  <c:v>89.7</c:v>
                </c:pt>
                <c:pt idx="38">
                  <c:v>89.88</c:v>
                </c:pt>
                <c:pt idx="39">
                  <c:v>89.89</c:v>
                </c:pt>
                <c:pt idx="40">
                  <c:v>89.96</c:v>
                </c:pt>
                <c:pt idx="41">
                  <c:v>90.11</c:v>
                </c:pt>
                <c:pt idx="42">
                  <c:v>90.11</c:v>
                </c:pt>
                <c:pt idx="43">
                  <c:v>90.13</c:v>
                </c:pt>
                <c:pt idx="44">
                  <c:v>90.18</c:v>
                </c:pt>
                <c:pt idx="45">
                  <c:v>90.29</c:v>
                </c:pt>
                <c:pt idx="46">
                  <c:v>90.29</c:v>
                </c:pt>
                <c:pt idx="47">
                  <c:v>90.22</c:v>
                </c:pt>
                <c:pt idx="48">
                  <c:v>90.36</c:v>
                </c:pt>
                <c:pt idx="49">
                  <c:v>90.28</c:v>
                </c:pt>
                <c:pt idx="50">
                  <c:v>90.32</c:v>
                </c:pt>
                <c:pt idx="51">
                  <c:v>90.34</c:v>
                </c:pt>
                <c:pt idx="52">
                  <c:v>90.31</c:v>
                </c:pt>
                <c:pt idx="53">
                  <c:v>90.34</c:v>
                </c:pt>
                <c:pt idx="54">
                  <c:v>90.4</c:v>
                </c:pt>
                <c:pt idx="55">
                  <c:v>90.33</c:v>
                </c:pt>
                <c:pt idx="56">
                  <c:v>90.35</c:v>
                </c:pt>
                <c:pt idx="57">
                  <c:v>90.27</c:v>
                </c:pt>
                <c:pt idx="58">
                  <c:v>90.38</c:v>
                </c:pt>
                <c:pt idx="59">
                  <c:v>90.27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5FD-4817-AD7B-AFABC1EFC6FD}"/>
            </c:ext>
          </c:extLst>
        </c:ser>
        <c:ser>
          <c:idx val="6"/>
          <c:order val="6"/>
          <c:tx>
            <c:strRef>
              <c:f>'wg24'!$H$1</c:f>
              <c:strCache>
                <c:ptCount val="1"/>
                <c:pt idx="0">
                  <c:v>p180</c:v>
                </c:pt>
              </c:strCache>
            </c:strRef>
          </c:tx>
          <c:spPr>
            <a:ln w="63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1">
                  <a:lumMod val="60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'wg24'!$A$2:$A$61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'wg24'!$H$2:$H$61</c:f>
              <c:numCache>
                <c:formatCode>General</c:formatCode>
                <c:ptCount val="60"/>
                <c:pt idx="36">
                  <c:v>87.84</c:v>
                </c:pt>
                <c:pt idx="37">
                  <c:v>88.56</c:v>
                </c:pt>
                <c:pt idx="38">
                  <c:v>89.11</c:v>
                </c:pt>
                <c:pt idx="39">
                  <c:v>89.35</c:v>
                </c:pt>
                <c:pt idx="40">
                  <c:v>89.44</c:v>
                </c:pt>
                <c:pt idx="41">
                  <c:v>89.66</c:v>
                </c:pt>
                <c:pt idx="42">
                  <c:v>89.59</c:v>
                </c:pt>
                <c:pt idx="43">
                  <c:v>89.63</c:v>
                </c:pt>
                <c:pt idx="44">
                  <c:v>89.77</c:v>
                </c:pt>
                <c:pt idx="45">
                  <c:v>89.84</c:v>
                </c:pt>
                <c:pt idx="46">
                  <c:v>89.9</c:v>
                </c:pt>
                <c:pt idx="47">
                  <c:v>89.95</c:v>
                </c:pt>
                <c:pt idx="48">
                  <c:v>89.97</c:v>
                </c:pt>
                <c:pt idx="49">
                  <c:v>89.88</c:v>
                </c:pt>
                <c:pt idx="50">
                  <c:v>89.95</c:v>
                </c:pt>
                <c:pt idx="51">
                  <c:v>89.9</c:v>
                </c:pt>
                <c:pt idx="52">
                  <c:v>89.93</c:v>
                </c:pt>
                <c:pt idx="53">
                  <c:v>89.92</c:v>
                </c:pt>
                <c:pt idx="54">
                  <c:v>90</c:v>
                </c:pt>
                <c:pt idx="55">
                  <c:v>89.99</c:v>
                </c:pt>
                <c:pt idx="56">
                  <c:v>90</c:v>
                </c:pt>
                <c:pt idx="57">
                  <c:v>90.02</c:v>
                </c:pt>
                <c:pt idx="58">
                  <c:v>89.99</c:v>
                </c:pt>
                <c:pt idx="59">
                  <c:v>89.94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5FD-4817-AD7B-AFABC1EFC6FD}"/>
            </c:ext>
          </c:extLst>
        </c:ser>
        <c:ser>
          <c:idx val="7"/>
          <c:order val="7"/>
          <c:tx>
            <c:strRef>
              <c:f>'wg24'!$I$1</c:f>
              <c:strCache>
                <c:ptCount val="1"/>
                <c:pt idx="0">
                  <c:v>p210</c:v>
                </c:pt>
              </c:strCache>
            </c:strRef>
          </c:tx>
          <c:spPr>
            <a:ln w="63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2">
                  <a:lumMod val="60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'wg24'!$A$2:$A$61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'wg24'!$I$2:$I$61</c:f>
              <c:numCache>
                <c:formatCode>General</c:formatCode>
                <c:ptCount val="60"/>
                <c:pt idx="42">
                  <c:v>88.12</c:v>
                </c:pt>
                <c:pt idx="43">
                  <c:v>88.18</c:v>
                </c:pt>
                <c:pt idx="44">
                  <c:v>88.28</c:v>
                </c:pt>
                <c:pt idx="45">
                  <c:v>88.6</c:v>
                </c:pt>
                <c:pt idx="46">
                  <c:v>88.7</c:v>
                </c:pt>
                <c:pt idx="47">
                  <c:v>89.06</c:v>
                </c:pt>
                <c:pt idx="48">
                  <c:v>89.1</c:v>
                </c:pt>
                <c:pt idx="49">
                  <c:v>89.12</c:v>
                </c:pt>
                <c:pt idx="50">
                  <c:v>89.2</c:v>
                </c:pt>
                <c:pt idx="51">
                  <c:v>89.15</c:v>
                </c:pt>
                <c:pt idx="52">
                  <c:v>89.21</c:v>
                </c:pt>
                <c:pt idx="53">
                  <c:v>89.24</c:v>
                </c:pt>
                <c:pt idx="54">
                  <c:v>89.25</c:v>
                </c:pt>
                <c:pt idx="55">
                  <c:v>89.34</c:v>
                </c:pt>
                <c:pt idx="56">
                  <c:v>89.32</c:v>
                </c:pt>
                <c:pt idx="57">
                  <c:v>89.29</c:v>
                </c:pt>
                <c:pt idx="58">
                  <c:v>89.37</c:v>
                </c:pt>
                <c:pt idx="59">
                  <c:v>89.42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5FD-4817-AD7B-AFABC1EFC6FD}"/>
            </c:ext>
          </c:extLst>
        </c:ser>
        <c:ser>
          <c:idx val="8"/>
          <c:order val="8"/>
          <c:tx>
            <c:strRef>
              <c:f>'wg24'!$J$1</c:f>
              <c:strCache>
                <c:ptCount val="1"/>
                <c:pt idx="0">
                  <c:v>p240</c:v>
                </c:pt>
              </c:strCache>
            </c:strRef>
          </c:tx>
          <c:spPr>
            <a:ln w="63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3">
                  <a:lumMod val="60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'wg24'!$A$2:$A$61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'wg24'!$J$2:$J$61</c:f>
              <c:numCache>
                <c:formatCode>General</c:formatCode>
                <c:ptCount val="60"/>
                <c:pt idx="48">
                  <c:v>87.56</c:v>
                </c:pt>
                <c:pt idx="49">
                  <c:v>87.51</c:v>
                </c:pt>
                <c:pt idx="50">
                  <c:v>87.38</c:v>
                </c:pt>
                <c:pt idx="51">
                  <c:v>87.37</c:v>
                </c:pt>
                <c:pt idx="52">
                  <c:v>87.58</c:v>
                </c:pt>
                <c:pt idx="53">
                  <c:v>87.5</c:v>
                </c:pt>
                <c:pt idx="54">
                  <c:v>87.54</c:v>
                </c:pt>
                <c:pt idx="55">
                  <c:v>87.51</c:v>
                </c:pt>
                <c:pt idx="56">
                  <c:v>87.5</c:v>
                </c:pt>
                <c:pt idx="57">
                  <c:v>87.52</c:v>
                </c:pt>
                <c:pt idx="58">
                  <c:v>87.46</c:v>
                </c:pt>
                <c:pt idx="59">
                  <c:v>87.53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D5FD-4817-AD7B-AFABC1EFC6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2708511"/>
        <c:axId val="1932709343"/>
      </c:scatterChart>
      <c:valAx>
        <c:axId val="1932708511"/>
        <c:scaling>
          <c:orientation val="minMax"/>
          <c:max val="3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32709343"/>
        <c:crosses val="autoZero"/>
        <c:crossBetween val="midCat"/>
      </c:valAx>
      <c:valAx>
        <c:axId val="1932709343"/>
        <c:scaling>
          <c:orientation val="minMax"/>
          <c:max val="95"/>
          <c:min val="7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Top-1 Accuracy (%)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3270851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'wg16'!$B$1</c:f>
              <c:strCache>
                <c:ptCount val="1"/>
                <c:pt idx="0">
                  <c:v>baseline</c:v>
                </c:pt>
              </c:strCache>
            </c:strRef>
          </c:tx>
          <c:spPr>
            <a:ln w="63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xVal>
            <c:numRef>
              <c:f>'wg16'!$A$2:$A$61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'wg16'!$B$2:$B$61</c:f>
              <c:numCache>
                <c:formatCode>General</c:formatCode>
                <c:ptCount val="60"/>
                <c:pt idx="0">
                  <c:v>60.45</c:v>
                </c:pt>
                <c:pt idx="1">
                  <c:v>69.930000000000007</c:v>
                </c:pt>
                <c:pt idx="2">
                  <c:v>77.08</c:v>
                </c:pt>
                <c:pt idx="3">
                  <c:v>75.900000000000006</c:v>
                </c:pt>
                <c:pt idx="4">
                  <c:v>80.39</c:v>
                </c:pt>
                <c:pt idx="5">
                  <c:v>80.67</c:v>
                </c:pt>
                <c:pt idx="6">
                  <c:v>84.4</c:v>
                </c:pt>
                <c:pt idx="7">
                  <c:v>84.72</c:v>
                </c:pt>
                <c:pt idx="8">
                  <c:v>85.25</c:v>
                </c:pt>
                <c:pt idx="9">
                  <c:v>84.71</c:v>
                </c:pt>
                <c:pt idx="10">
                  <c:v>84.07</c:v>
                </c:pt>
                <c:pt idx="11">
                  <c:v>85.34</c:v>
                </c:pt>
                <c:pt idx="12">
                  <c:v>88.56</c:v>
                </c:pt>
                <c:pt idx="13">
                  <c:v>87.99</c:v>
                </c:pt>
                <c:pt idx="14">
                  <c:v>88.68</c:v>
                </c:pt>
                <c:pt idx="15">
                  <c:v>87.38</c:v>
                </c:pt>
                <c:pt idx="16">
                  <c:v>87.96</c:v>
                </c:pt>
                <c:pt idx="17">
                  <c:v>87.94</c:v>
                </c:pt>
                <c:pt idx="18">
                  <c:v>89.4</c:v>
                </c:pt>
                <c:pt idx="19">
                  <c:v>89.32</c:v>
                </c:pt>
                <c:pt idx="20">
                  <c:v>89.42</c:v>
                </c:pt>
                <c:pt idx="21">
                  <c:v>89.44</c:v>
                </c:pt>
                <c:pt idx="22">
                  <c:v>89.67</c:v>
                </c:pt>
                <c:pt idx="23">
                  <c:v>89.29</c:v>
                </c:pt>
                <c:pt idx="24">
                  <c:v>90.41</c:v>
                </c:pt>
                <c:pt idx="25">
                  <c:v>90.19</c:v>
                </c:pt>
                <c:pt idx="26">
                  <c:v>90.36</c:v>
                </c:pt>
                <c:pt idx="27">
                  <c:v>90.52</c:v>
                </c:pt>
                <c:pt idx="28">
                  <c:v>88.41</c:v>
                </c:pt>
                <c:pt idx="29">
                  <c:v>89.95</c:v>
                </c:pt>
                <c:pt idx="30">
                  <c:v>89.75</c:v>
                </c:pt>
                <c:pt idx="31">
                  <c:v>90.31</c:v>
                </c:pt>
                <c:pt idx="32">
                  <c:v>89.88</c:v>
                </c:pt>
                <c:pt idx="33">
                  <c:v>90.32</c:v>
                </c:pt>
                <c:pt idx="34">
                  <c:v>89.55</c:v>
                </c:pt>
                <c:pt idx="35">
                  <c:v>89.88</c:v>
                </c:pt>
                <c:pt idx="36">
                  <c:v>90.47</c:v>
                </c:pt>
                <c:pt idx="37">
                  <c:v>90.29</c:v>
                </c:pt>
                <c:pt idx="38">
                  <c:v>90.07</c:v>
                </c:pt>
                <c:pt idx="39">
                  <c:v>90.45</c:v>
                </c:pt>
                <c:pt idx="40">
                  <c:v>90.43</c:v>
                </c:pt>
                <c:pt idx="41">
                  <c:v>90.23</c:v>
                </c:pt>
                <c:pt idx="42">
                  <c:v>89.95</c:v>
                </c:pt>
                <c:pt idx="43">
                  <c:v>90.55</c:v>
                </c:pt>
                <c:pt idx="44">
                  <c:v>90.61</c:v>
                </c:pt>
                <c:pt idx="45">
                  <c:v>90.5</c:v>
                </c:pt>
                <c:pt idx="46">
                  <c:v>90.79</c:v>
                </c:pt>
                <c:pt idx="47">
                  <c:v>90.62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4E4-408C-A7C0-C799A75F1F10}"/>
            </c:ext>
          </c:extLst>
        </c:ser>
        <c:ser>
          <c:idx val="1"/>
          <c:order val="1"/>
          <c:tx>
            <c:strRef>
              <c:f>'wg16'!$C$1</c:f>
              <c:strCache>
                <c:ptCount val="1"/>
                <c:pt idx="0">
                  <c:v>p30</c:v>
                </c:pt>
              </c:strCache>
            </c:strRef>
          </c:tx>
          <c:spPr>
            <a:ln w="63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xVal>
            <c:numRef>
              <c:f>'wg16'!$A$2:$A$61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'wg16'!$C$2:$C$61</c:f>
              <c:numCache>
                <c:formatCode>General</c:formatCode>
                <c:ptCount val="60"/>
                <c:pt idx="6">
                  <c:v>86.03</c:v>
                </c:pt>
                <c:pt idx="7">
                  <c:v>86.78</c:v>
                </c:pt>
                <c:pt idx="8">
                  <c:v>87.29</c:v>
                </c:pt>
                <c:pt idx="9">
                  <c:v>87.36</c:v>
                </c:pt>
                <c:pt idx="10">
                  <c:v>87.89</c:v>
                </c:pt>
                <c:pt idx="11">
                  <c:v>87.95</c:v>
                </c:pt>
                <c:pt idx="12">
                  <c:v>88.08</c:v>
                </c:pt>
                <c:pt idx="13">
                  <c:v>88.39</c:v>
                </c:pt>
                <c:pt idx="14">
                  <c:v>88.47</c:v>
                </c:pt>
                <c:pt idx="15">
                  <c:v>88.28</c:v>
                </c:pt>
                <c:pt idx="16">
                  <c:v>88.54</c:v>
                </c:pt>
                <c:pt idx="17">
                  <c:v>88.42</c:v>
                </c:pt>
                <c:pt idx="18">
                  <c:v>88.5</c:v>
                </c:pt>
                <c:pt idx="19">
                  <c:v>88.52</c:v>
                </c:pt>
                <c:pt idx="20">
                  <c:v>88.49</c:v>
                </c:pt>
                <c:pt idx="21">
                  <c:v>88.51</c:v>
                </c:pt>
                <c:pt idx="22">
                  <c:v>88.48</c:v>
                </c:pt>
                <c:pt idx="23">
                  <c:v>88.55</c:v>
                </c:pt>
                <c:pt idx="24">
                  <c:v>88.49</c:v>
                </c:pt>
                <c:pt idx="25">
                  <c:v>88.5</c:v>
                </c:pt>
                <c:pt idx="26">
                  <c:v>88.52</c:v>
                </c:pt>
                <c:pt idx="27">
                  <c:v>88.5</c:v>
                </c:pt>
                <c:pt idx="28">
                  <c:v>88.5</c:v>
                </c:pt>
                <c:pt idx="29">
                  <c:v>88.5</c:v>
                </c:pt>
                <c:pt idx="30">
                  <c:v>88.5</c:v>
                </c:pt>
                <c:pt idx="31">
                  <c:v>88.5</c:v>
                </c:pt>
                <c:pt idx="32">
                  <c:v>88.5</c:v>
                </c:pt>
                <c:pt idx="33">
                  <c:v>88.5</c:v>
                </c:pt>
                <c:pt idx="34">
                  <c:v>88.5</c:v>
                </c:pt>
                <c:pt idx="35">
                  <c:v>88.5</c:v>
                </c:pt>
                <c:pt idx="36">
                  <c:v>88.5</c:v>
                </c:pt>
                <c:pt idx="37">
                  <c:v>88.5</c:v>
                </c:pt>
                <c:pt idx="38">
                  <c:v>88.5</c:v>
                </c:pt>
                <c:pt idx="39">
                  <c:v>88.5</c:v>
                </c:pt>
                <c:pt idx="40">
                  <c:v>88.5</c:v>
                </c:pt>
                <c:pt idx="41">
                  <c:v>88.5</c:v>
                </c:pt>
                <c:pt idx="42">
                  <c:v>88.5</c:v>
                </c:pt>
                <c:pt idx="43">
                  <c:v>88.5</c:v>
                </c:pt>
                <c:pt idx="44">
                  <c:v>88.5</c:v>
                </c:pt>
                <c:pt idx="45">
                  <c:v>88.5</c:v>
                </c:pt>
                <c:pt idx="46">
                  <c:v>88.5</c:v>
                </c:pt>
                <c:pt idx="47">
                  <c:v>88.5</c:v>
                </c:pt>
                <c:pt idx="48">
                  <c:v>88.5</c:v>
                </c:pt>
                <c:pt idx="49">
                  <c:v>88.5</c:v>
                </c:pt>
                <c:pt idx="50">
                  <c:v>88.5</c:v>
                </c:pt>
                <c:pt idx="51">
                  <c:v>88.5</c:v>
                </c:pt>
                <c:pt idx="52">
                  <c:v>88.5</c:v>
                </c:pt>
                <c:pt idx="53">
                  <c:v>88.5</c:v>
                </c:pt>
                <c:pt idx="54">
                  <c:v>88.5</c:v>
                </c:pt>
                <c:pt idx="55">
                  <c:v>88.5</c:v>
                </c:pt>
                <c:pt idx="56">
                  <c:v>88.5</c:v>
                </c:pt>
                <c:pt idx="57">
                  <c:v>88.5</c:v>
                </c:pt>
                <c:pt idx="58">
                  <c:v>88.5</c:v>
                </c:pt>
                <c:pt idx="59">
                  <c:v>88.5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4E4-408C-A7C0-C799A75F1F10}"/>
            </c:ext>
          </c:extLst>
        </c:ser>
        <c:ser>
          <c:idx val="2"/>
          <c:order val="2"/>
          <c:tx>
            <c:strRef>
              <c:f>'wg16'!$D$1</c:f>
              <c:strCache>
                <c:ptCount val="1"/>
                <c:pt idx="0">
                  <c:v>p60</c:v>
                </c:pt>
              </c:strCache>
            </c:strRef>
          </c:tx>
          <c:spPr>
            <a:ln w="63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xVal>
            <c:numRef>
              <c:f>'wg16'!$A$2:$A$61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'wg16'!$D$2:$D$61</c:f>
              <c:numCache>
                <c:formatCode>General</c:formatCode>
                <c:ptCount val="60"/>
                <c:pt idx="12">
                  <c:v>88.82</c:v>
                </c:pt>
                <c:pt idx="13">
                  <c:v>89.49</c:v>
                </c:pt>
                <c:pt idx="14">
                  <c:v>89.91</c:v>
                </c:pt>
                <c:pt idx="15">
                  <c:v>89.93</c:v>
                </c:pt>
                <c:pt idx="16">
                  <c:v>90.16</c:v>
                </c:pt>
                <c:pt idx="17">
                  <c:v>90.22</c:v>
                </c:pt>
                <c:pt idx="18">
                  <c:v>90.3</c:v>
                </c:pt>
                <c:pt idx="19">
                  <c:v>90.31</c:v>
                </c:pt>
                <c:pt idx="20">
                  <c:v>90.41</c:v>
                </c:pt>
                <c:pt idx="21">
                  <c:v>90.27</c:v>
                </c:pt>
                <c:pt idx="22">
                  <c:v>90.35</c:v>
                </c:pt>
                <c:pt idx="23">
                  <c:v>90.24</c:v>
                </c:pt>
                <c:pt idx="24">
                  <c:v>90.33</c:v>
                </c:pt>
                <c:pt idx="25">
                  <c:v>90.31</c:v>
                </c:pt>
                <c:pt idx="26">
                  <c:v>90.31</c:v>
                </c:pt>
                <c:pt idx="27">
                  <c:v>90.28</c:v>
                </c:pt>
                <c:pt idx="28">
                  <c:v>90.32</c:v>
                </c:pt>
                <c:pt idx="29">
                  <c:v>90.33</c:v>
                </c:pt>
                <c:pt idx="30">
                  <c:v>90.33</c:v>
                </c:pt>
                <c:pt idx="31">
                  <c:v>90.33</c:v>
                </c:pt>
                <c:pt idx="32">
                  <c:v>90.33</c:v>
                </c:pt>
                <c:pt idx="33">
                  <c:v>90.33</c:v>
                </c:pt>
                <c:pt idx="34">
                  <c:v>90.33</c:v>
                </c:pt>
                <c:pt idx="35">
                  <c:v>90.33</c:v>
                </c:pt>
                <c:pt idx="36">
                  <c:v>90.33</c:v>
                </c:pt>
                <c:pt idx="37">
                  <c:v>90.33</c:v>
                </c:pt>
                <c:pt idx="38">
                  <c:v>90.33</c:v>
                </c:pt>
                <c:pt idx="39">
                  <c:v>90.33</c:v>
                </c:pt>
                <c:pt idx="40">
                  <c:v>90.33</c:v>
                </c:pt>
                <c:pt idx="41">
                  <c:v>90.33</c:v>
                </c:pt>
                <c:pt idx="42">
                  <c:v>90.33</c:v>
                </c:pt>
                <c:pt idx="43">
                  <c:v>90.33</c:v>
                </c:pt>
                <c:pt idx="44">
                  <c:v>90.33</c:v>
                </c:pt>
                <c:pt idx="45">
                  <c:v>90.33</c:v>
                </c:pt>
                <c:pt idx="46">
                  <c:v>90.33</c:v>
                </c:pt>
                <c:pt idx="47">
                  <c:v>90.33</c:v>
                </c:pt>
                <c:pt idx="48">
                  <c:v>90.33</c:v>
                </c:pt>
                <c:pt idx="49">
                  <c:v>90.33</c:v>
                </c:pt>
                <c:pt idx="50">
                  <c:v>90.33</c:v>
                </c:pt>
                <c:pt idx="51">
                  <c:v>90.33</c:v>
                </c:pt>
                <c:pt idx="52">
                  <c:v>90.33</c:v>
                </c:pt>
                <c:pt idx="53">
                  <c:v>90.33</c:v>
                </c:pt>
                <c:pt idx="54">
                  <c:v>90.33</c:v>
                </c:pt>
                <c:pt idx="55">
                  <c:v>90.33</c:v>
                </c:pt>
                <c:pt idx="56">
                  <c:v>90.33</c:v>
                </c:pt>
                <c:pt idx="57">
                  <c:v>90.33</c:v>
                </c:pt>
                <c:pt idx="58">
                  <c:v>90.33</c:v>
                </c:pt>
                <c:pt idx="59">
                  <c:v>90.33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4E4-408C-A7C0-C799A75F1F10}"/>
            </c:ext>
          </c:extLst>
        </c:ser>
        <c:ser>
          <c:idx val="3"/>
          <c:order val="3"/>
          <c:tx>
            <c:strRef>
              <c:f>'wg16'!$E$1</c:f>
              <c:strCache>
                <c:ptCount val="1"/>
                <c:pt idx="0">
                  <c:v>p90</c:v>
                </c:pt>
              </c:strCache>
            </c:strRef>
          </c:tx>
          <c:spPr>
            <a:ln w="63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4"/>
              </a:solidFill>
              <a:ln w="9525">
                <a:noFill/>
              </a:ln>
              <a:effectLst/>
            </c:spPr>
          </c:marker>
          <c:xVal>
            <c:numRef>
              <c:f>'wg16'!$A$2:$A$61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'wg16'!$E$2:$E$61</c:f>
              <c:numCache>
                <c:formatCode>General</c:formatCode>
                <c:ptCount val="60"/>
                <c:pt idx="18">
                  <c:v>88.27</c:v>
                </c:pt>
                <c:pt idx="19">
                  <c:v>88.75</c:v>
                </c:pt>
                <c:pt idx="20">
                  <c:v>88.96</c:v>
                </c:pt>
                <c:pt idx="21">
                  <c:v>88.94</c:v>
                </c:pt>
                <c:pt idx="22">
                  <c:v>89.22</c:v>
                </c:pt>
                <c:pt idx="23">
                  <c:v>89.29</c:v>
                </c:pt>
                <c:pt idx="24">
                  <c:v>89.37</c:v>
                </c:pt>
                <c:pt idx="25">
                  <c:v>89.37</c:v>
                </c:pt>
                <c:pt idx="26">
                  <c:v>89.37</c:v>
                </c:pt>
                <c:pt idx="27">
                  <c:v>89.37</c:v>
                </c:pt>
                <c:pt idx="28">
                  <c:v>89.37</c:v>
                </c:pt>
                <c:pt idx="29">
                  <c:v>89.37</c:v>
                </c:pt>
                <c:pt idx="30">
                  <c:v>89.37</c:v>
                </c:pt>
                <c:pt idx="31">
                  <c:v>89.37</c:v>
                </c:pt>
                <c:pt idx="32">
                  <c:v>89.37</c:v>
                </c:pt>
                <c:pt idx="33">
                  <c:v>89.37</c:v>
                </c:pt>
                <c:pt idx="34">
                  <c:v>89.37</c:v>
                </c:pt>
                <c:pt idx="35">
                  <c:v>89.37</c:v>
                </c:pt>
                <c:pt idx="36">
                  <c:v>89.37</c:v>
                </c:pt>
                <c:pt idx="37">
                  <c:v>89.37</c:v>
                </c:pt>
                <c:pt idx="38">
                  <c:v>89.37</c:v>
                </c:pt>
                <c:pt idx="39">
                  <c:v>89.37</c:v>
                </c:pt>
                <c:pt idx="40">
                  <c:v>89.37</c:v>
                </c:pt>
                <c:pt idx="41">
                  <c:v>89.37</c:v>
                </c:pt>
                <c:pt idx="42">
                  <c:v>89.37</c:v>
                </c:pt>
                <c:pt idx="43">
                  <c:v>89.37</c:v>
                </c:pt>
                <c:pt idx="44">
                  <c:v>89.37</c:v>
                </c:pt>
                <c:pt idx="45">
                  <c:v>89.37</c:v>
                </c:pt>
                <c:pt idx="46">
                  <c:v>89.37</c:v>
                </c:pt>
                <c:pt idx="47">
                  <c:v>89.37</c:v>
                </c:pt>
                <c:pt idx="48">
                  <c:v>89.37</c:v>
                </c:pt>
                <c:pt idx="49">
                  <c:v>89.37</c:v>
                </c:pt>
                <c:pt idx="50">
                  <c:v>89.37</c:v>
                </c:pt>
                <c:pt idx="51">
                  <c:v>89.37</c:v>
                </c:pt>
                <c:pt idx="52">
                  <c:v>89.37</c:v>
                </c:pt>
                <c:pt idx="53">
                  <c:v>89.37</c:v>
                </c:pt>
                <c:pt idx="54">
                  <c:v>89.37</c:v>
                </c:pt>
                <c:pt idx="55">
                  <c:v>89.37</c:v>
                </c:pt>
                <c:pt idx="56">
                  <c:v>89.37</c:v>
                </c:pt>
                <c:pt idx="57">
                  <c:v>89.37</c:v>
                </c:pt>
                <c:pt idx="58">
                  <c:v>89.37</c:v>
                </c:pt>
                <c:pt idx="59">
                  <c:v>89.37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4E4-408C-A7C0-C799A75F1F10}"/>
            </c:ext>
          </c:extLst>
        </c:ser>
        <c:ser>
          <c:idx val="4"/>
          <c:order val="4"/>
          <c:tx>
            <c:strRef>
              <c:f>'wg16'!$F$1</c:f>
              <c:strCache>
                <c:ptCount val="1"/>
                <c:pt idx="0">
                  <c:v>p120</c:v>
                </c:pt>
              </c:strCache>
            </c:strRef>
          </c:tx>
          <c:spPr>
            <a:ln w="63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xVal>
            <c:numRef>
              <c:f>'wg16'!$A$2:$A$61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'wg16'!$F$2:$F$61</c:f>
              <c:numCache>
                <c:formatCode>General</c:formatCode>
                <c:ptCount val="60"/>
                <c:pt idx="24">
                  <c:v>78.760000000000005</c:v>
                </c:pt>
                <c:pt idx="25">
                  <c:v>78.760000000000005</c:v>
                </c:pt>
                <c:pt idx="26">
                  <c:v>78.760000000000005</c:v>
                </c:pt>
                <c:pt idx="27">
                  <c:v>78.760000000000005</c:v>
                </c:pt>
                <c:pt idx="28">
                  <c:v>78.760000000000005</c:v>
                </c:pt>
                <c:pt idx="29">
                  <c:v>78.760000000000005</c:v>
                </c:pt>
                <c:pt idx="30">
                  <c:v>78.760000000000005</c:v>
                </c:pt>
                <c:pt idx="31">
                  <c:v>78.760000000000005</c:v>
                </c:pt>
                <c:pt idx="32">
                  <c:v>78.760000000000005</c:v>
                </c:pt>
                <c:pt idx="33">
                  <c:v>78.760000000000005</c:v>
                </c:pt>
                <c:pt idx="34">
                  <c:v>78.760000000000005</c:v>
                </c:pt>
                <c:pt idx="35">
                  <c:v>78.760000000000005</c:v>
                </c:pt>
                <c:pt idx="36">
                  <c:v>78.760000000000005</c:v>
                </c:pt>
                <c:pt idx="37">
                  <c:v>78.760000000000005</c:v>
                </c:pt>
                <c:pt idx="38">
                  <c:v>78.760000000000005</c:v>
                </c:pt>
                <c:pt idx="39">
                  <c:v>78.760000000000005</c:v>
                </c:pt>
                <c:pt idx="40">
                  <c:v>78.760000000000005</c:v>
                </c:pt>
                <c:pt idx="41">
                  <c:v>78.760000000000005</c:v>
                </c:pt>
                <c:pt idx="42">
                  <c:v>78.760000000000005</c:v>
                </c:pt>
                <c:pt idx="43">
                  <c:v>78.760000000000005</c:v>
                </c:pt>
                <c:pt idx="44">
                  <c:v>78.760000000000005</c:v>
                </c:pt>
                <c:pt idx="45">
                  <c:v>78.760000000000005</c:v>
                </c:pt>
                <c:pt idx="46">
                  <c:v>78.760000000000005</c:v>
                </c:pt>
                <c:pt idx="47">
                  <c:v>78.760000000000005</c:v>
                </c:pt>
                <c:pt idx="48">
                  <c:v>78.760000000000005</c:v>
                </c:pt>
                <c:pt idx="49">
                  <c:v>78.760000000000005</c:v>
                </c:pt>
                <c:pt idx="50">
                  <c:v>78.760000000000005</c:v>
                </c:pt>
                <c:pt idx="51">
                  <c:v>78.760000000000005</c:v>
                </c:pt>
                <c:pt idx="52">
                  <c:v>78.760000000000005</c:v>
                </c:pt>
                <c:pt idx="53">
                  <c:v>78.760000000000005</c:v>
                </c:pt>
                <c:pt idx="54">
                  <c:v>78.760000000000005</c:v>
                </c:pt>
                <c:pt idx="55">
                  <c:v>78.760000000000005</c:v>
                </c:pt>
                <c:pt idx="56">
                  <c:v>78.760000000000005</c:v>
                </c:pt>
                <c:pt idx="57">
                  <c:v>78.760000000000005</c:v>
                </c:pt>
                <c:pt idx="58">
                  <c:v>78.760000000000005</c:v>
                </c:pt>
                <c:pt idx="59">
                  <c:v>78.760000000000005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74E4-408C-A7C0-C799A75F1F10}"/>
            </c:ext>
          </c:extLst>
        </c:ser>
        <c:ser>
          <c:idx val="5"/>
          <c:order val="5"/>
          <c:tx>
            <c:strRef>
              <c:f>'wg16'!$G$1</c:f>
              <c:strCache>
                <c:ptCount val="1"/>
                <c:pt idx="0">
                  <c:v>p150</c:v>
                </c:pt>
              </c:strCache>
            </c:strRef>
          </c:tx>
          <c:spPr>
            <a:ln w="63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xVal>
            <c:numRef>
              <c:f>'wg16'!$A$2:$A$61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'wg16'!$G$2:$G$61</c:f>
              <c:numCache>
                <c:formatCode>General</c:formatCode>
                <c:ptCount val="60"/>
                <c:pt idx="30">
                  <c:v>82.85</c:v>
                </c:pt>
                <c:pt idx="31">
                  <c:v>82.85</c:v>
                </c:pt>
                <c:pt idx="32">
                  <c:v>82.85</c:v>
                </c:pt>
                <c:pt idx="33">
                  <c:v>82.85</c:v>
                </c:pt>
                <c:pt idx="34">
                  <c:v>82.85</c:v>
                </c:pt>
                <c:pt idx="35">
                  <c:v>82.85</c:v>
                </c:pt>
                <c:pt idx="36">
                  <c:v>82.85</c:v>
                </c:pt>
                <c:pt idx="37">
                  <c:v>82.85</c:v>
                </c:pt>
                <c:pt idx="38">
                  <c:v>82.85</c:v>
                </c:pt>
                <c:pt idx="39">
                  <c:v>82.85</c:v>
                </c:pt>
                <c:pt idx="40">
                  <c:v>82.85</c:v>
                </c:pt>
                <c:pt idx="41">
                  <c:v>82.85</c:v>
                </c:pt>
                <c:pt idx="42">
                  <c:v>82.85</c:v>
                </c:pt>
                <c:pt idx="43">
                  <c:v>82.85</c:v>
                </c:pt>
                <c:pt idx="44">
                  <c:v>82.85</c:v>
                </c:pt>
                <c:pt idx="45">
                  <c:v>82.85</c:v>
                </c:pt>
                <c:pt idx="46">
                  <c:v>82.85</c:v>
                </c:pt>
                <c:pt idx="47">
                  <c:v>82.85</c:v>
                </c:pt>
                <c:pt idx="48">
                  <c:v>82.85</c:v>
                </c:pt>
                <c:pt idx="49">
                  <c:v>82.85</c:v>
                </c:pt>
                <c:pt idx="50">
                  <c:v>82.85</c:v>
                </c:pt>
                <c:pt idx="51">
                  <c:v>82.85</c:v>
                </c:pt>
                <c:pt idx="52">
                  <c:v>82.85</c:v>
                </c:pt>
                <c:pt idx="53">
                  <c:v>82.85</c:v>
                </c:pt>
                <c:pt idx="54">
                  <c:v>82.85</c:v>
                </c:pt>
                <c:pt idx="55">
                  <c:v>82.85</c:v>
                </c:pt>
                <c:pt idx="56">
                  <c:v>82.85</c:v>
                </c:pt>
                <c:pt idx="57">
                  <c:v>82.85</c:v>
                </c:pt>
                <c:pt idx="58">
                  <c:v>82.85</c:v>
                </c:pt>
                <c:pt idx="59">
                  <c:v>82.85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74E4-408C-A7C0-C799A75F1F10}"/>
            </c:ext>
          </c:extLst>
        </c:ser>
        <c:ser>
          <c:idx val="6"/>
          <c:order val="6"/>
          <c:tx>
            <c:strRef>
              <c:f>'wg16'!$H$1</c:f>
              <c:strCache>
                <c:ptCount val="1"/>
                <c:pt idx="0">
                  <c:v>p180</c:v>
                </c:pt>
              </c:strCache>
            </c:strRef>
          </c:tx>
          <c:spPr>
            <a:ln w="63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1">
                  <a:lumMod val="60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'wg16'!$A$2:$A$61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'wg16'!$H$2:$H$61</c:f>
              <c:numCache>
                <c:formatCode>General</c:formatCode>
                <c:ptCount val="60"/>
                <c:pt idx="36">
                  <c:v>84.08</c:v>
                </c:pt>
                <c:pt idx="37">
                  <c:v>84.08</c:v>
                </c:pt>
                <c:pt idx="38">
                  <c:v>84.08</c:v>
                </c:pt>
                <c:pt idx="39">
                  <c:v>84.08</c:v>
                </c:pt>
                <c:pt idx="40">
                  <c:v>84.08</c:v>
                </c:pt>
                <c:pt idx="41">
                  <c:v>84.08</c:v>
                </c:pt>
                <c:pt idx="42">
                  <c:v>84.08</c:v>
                </c:pt>
                <c:pt idx="43">
                  <c:v>84.08</c:v>
                </c:pt>
                <c:pt idx="44">
                  <c:v>84.08</c:v>
                </c:pt>
                <c:pt idx="45">
                  <c:v>84.08</c:v>
                </c:pt>
                <c:pt idx="46">
                  <c:v>84.08</c:v>
                </c:pt>
                <c:pt idx="47">
                  <c:v>84.08</c:v>
                </c:pt>
                <c:pt idx="48">
                  <c:v>84.08</c:v>
                </c:pt>
                <c:pt idx="49">
                  <c:v>84.08</c:v>
                </c:pt>
                <c:pt idx="50">
                  <c:v>84.08</c:v>
                </c:pt>
                <c:pt idx="51">
                  <c:v>84.08</c:v>
                </c:pt>
                <c:pt idx="52">
                  <c:v>84.08</c:v>
                </c:pt>
                <c:pt idx="53">
                  <c:v>84.08</c:v>
                </c:pt>
                <c:pt idx="54">
                  <c:v>84.08</c:v>
                </c:pt>
                <c:pt idx="55">
                  <c:v>84.08</c:v>
                </c:pt>
                <c:pt idx="56">
                  <c:v>84.08</c:v>
                </c:pt>
                <c:pt idx="57">
                  <c:v>84.08</c:v>
                </c:pt>
                <c:pt idx="58">
                  <c:v>84.08</c:v>
                </c:pt>
                <c:pt idx="59">
                  <c:v>84.08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74E4-408C-A7C0-C799A75F1F10}"/>
            </c:ext>
          </c:extLst>
        </c:ser>
        <c:ser>
          <c:idx val="7"/>
          <c:order val="7"/>
          <c:tx>
            <c:strRef>
              <c:f>'wg16'!$I$1</c:f>
              <c:strCache>
                <c:ptCount val="1"/>
                <c:pt idx="0">
                  <c:v>p210</c:v>
                </c:pt>
              </c:strCache>
            </c:strRef>
          </c:tx>
          <c:spPr>
            <a:ln w="63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2">
                  <a:lumMod val="60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'wg16'!$A$2:$A$61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'wg16'!$I$2:$I$61</c:f>
              <c:numCache>
                <c:formatCode>General</c:formatCode>
                <c:ptCount val="60"/>
                <c:pt idx="42">
                  <c:v>84.13</c:v>
                </c:pt>
                <c:pt idx="43">
                  <c:v>84.13</c:v>
                </c:pt>
                <c:pt idx="44">
                  <c:v>84.13</c:v>
                </c:pt>
                <c:pt idx="45">
                  <c:v>84.13</c:v>
                </c:pt>
                <c:pt idx="46">
                  <c:v>84.13</c:v>
                </c:pt>
                <c:pt idx="47">
                  <c:v>84.13</c:v>
                </c:pt>
                <c:pt idx="48">
                  <c:v>84.13</c:v>
                </c:pt>
                <c:pt idx="49">
                  <c:v>84.13</c:v>
                </c:pt>
                <c:pt idx="50">
                  <c:v>84.13</c:v>
                </c:pt>
                <c:pt idx="51">
                  <c:v>84.13</c:v>
                </c:pt>
                <c:pt idx="52">
                  <c:v>84.13</c:v>
                </c:pt>
                <c:pt idx="53">
                  <c:v>84.13</c:v>
                </c:pt>
                <c:pt idx="54">
                  <c:v>84.13</c:v>
                </c:pt>
                <c:pt idx="55">
                  <c:v>84.13</c:v>
                </c:pt>
                <c:pt idx="56">
                  <c:v>84.13</c:v>
                </c:pt>
                <c:pt idx="57">
                  <c:v>84.13</c:v>
                </c:pt>
                <c:pt idx="58">
                  <c:v>84.13</c:v>
                </c:pt>
                <c:pt idx="59">
                  <c:v>84.13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74E4-408C-A7C0-C799A75F1F10}"/>
            </c:ext>
          </c:extLst>
        </c:ser>
        <c:ser>
          <c:idx val="8"/>
          <c:order val="8"/>
          <c:tx>
            <c:strRef>
              <c:f>'wg16'!$J$1</c:f>
              <c:strCache>
                <c:ptCount val="1"/>
                <c:pt idx="0">
                  <c:v>p240</c:v>
                </c:pt>
              </c:strCache>
            </c:strRef>
          </c:tx>
          <c:spPr>
            <a:ln w="63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3">
                  <a:lumMod val="60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'wg16'!$A$2:$A$61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'wg16'!$J$2:$J$61</c:f>
              <c:numCache>
                <c:formatCode>General</c:formatCode>
                <c:ptCount val="60"/>
                <c:pt idx="48">
                  <c:v>83.88</c:v>
                </c:pt>
                <c:pt idx="49">
                  <c:v>83.88</c:v>
                </c:pt>
                <c:pt idx="50">
                  <c:v>83.88</c:v>
                </c:pt>
                <c:pt idx="51">
                  <c:v>83.88</c:v>
                </c:pt>
                <c:pt idx="52">
                  <c:v>83.88</c:v>
                </c:pt>
                <c:pt idx="53">
                  <c:v>83.88</c:v>
                </c:pt>
                <c:pt idx="54">
                  <c:v>83.88</c:v>
                </c:pt>
                <c:pt idx="55">
                  <c:v>83.88</c:v>
                </c:pt>
                <c:pt idx="56">
                  <c:v>83.88</c:v>
                </c:pt>
                <c:pt idx="57">
                  <c:v>83.88</c:v>
                </c:pt>
                <c:pt idx="58">
                  <c:v>83.88</c:v>
                </c:pt>
                <c:pt idx="59">
                  <c:v>83.88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74E4-408C-A7C0-C799A75F1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708159"/>
        <c:axId val="311694847"/>
      </c:scatterChart>
      <c:valAx>
        <c:axId val="311708159"/>
        <c:scaling>
          <c:orientation val="minMax"/>
          <c:max val="3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1694847"/>
        <c:crosses val="autoZero"/>
        <c:crossBetween val="midCat"/>
      </c:valAx>
      <c:valAx>
        <c:axId val="311694847"/>
        <c:scaling>
          <c:orientation val="minMax"/>
          <c:max val="95"/>
          <c:min val="7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Top-1 Accuracy (%)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1708159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811" y="1178481"/>
            <a:ext cx="6605191" cy="2506980"/>
          </a:xfrm>
        </p:spPr>
        <p:txBody>
          <a:bodyPr anchor="b"/>
          <a:lstStyle>
            <a:lvl1pPr algn="ctr">
              <a:defRPr sz="50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352" y="3782140"/>
            <a:ext cx="5828110" cy="1738550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529" indent="0" algn="ctr">
              <a:buNone/>
              <a:defRPr sz="1700"/>
            </a:lvl2pPr>
            <a:lvl3pPr marL="777057" indent="0" algn="ctr">
              <a:buNone/>
              <a:defRPr sz="1530"/>
            </a:lvl3pPr>
            <a:lvl4pPr marL="1165586" indent="0" algn="ctr">
              <a:buNone/>
              <a:defRPr sz="1360"/>
            </a:lvl4pPr>
            <a:lvl5pPr marL="1554114" indent="0" algn="ctr">
              <a:buNone/>
              <a:defRPr sz="1360"/>
            </a:lvl5pPr>
            <a:lvl6pPr marL="1942643" indent="0" algn="ctr">
              <a:buNone/>
              <a:defRPr sz="1360"/>
            </a:lvl6pPr>
            <a:lvl7pPr marL="2331171" indent="0" algn="ctr">
              <a:buNone/>
              <a:defRPr sz="1360"/>
            </a:lvl7pPr>
            <a:lvl8pPr marL="2719700" indent="0" algn="ctr">
              <a:buNone/>
              <a:defRPr sz="1360"/>
            </a:lvl8pPr>
            <a:lvl9pPr marL="3108228" indent="0" algn="ctr">
              <a:buNone/>
              <a:defRPr sz="136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79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38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0988" y="383381"/>
            <a:ext cx="1675582" cy="610243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244" y="383381"/>
            <a:ext cx="4929609" cy="610243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99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93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97" y="1795226"/>
            <a:ext cx="6702326" cy="2995374"/>
          </a:xfrm>
        </p:spPr>
        <p:txBody>
          <a:bodyPr anchor="b"/>
          <a:lstStyle>
            <a:lvl1pPr>
              <a:defRPr sz="50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197" y="4818938"/>
            <a:ext cx="6702326" cy="1575196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52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057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58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114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2643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171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197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228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6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243" y="1916906"/>
            <a:ext cx="3302596" cy="456890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3974" y="1916906"/>
            <a:ext cx="3302596" cy="456890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1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383383"/>
            <a:ext cx="6702326" cy="139184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256" y="1765221"/>
            <a:ext cx="3287418" cy="865108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529" indent="0">
              <a:buNone/>
              <a:defRPr sz="1700" b="1"/>
            </a:lvl2pPr>
            <a:lvl3pPr marL="777057" indent="0">
              <a:buNone/>
              <a:defRPr sz="1530" b="1"/>
            </a:lvl3pPr>
            <a:lvl4pPr marL="1165586" indent="0">
              <a:buNone/>
              <a:defRPr sz="1360" b="1"/>
            </a:lvl4pPr>
            <a:lvl5pPr marL="1554114" indent="0">
              <a:buNone/>
              <a:defRPr sz="1360" b="1"/>
            </a:lvl5pPr>
            <a:lvl6pPr marL="1942643" indent="0">
              <a:buNone/>
              <a:defRPr sz="1360" b="1"/>
            </a:lvl6pPr>
            <a:lvl7pPr marL="2331171" indent="0">
              <a:buNone/>
              <a:defRPr sz="1360" b="1"/>
            </a:lvl7pPr>
            <a:lvl8pPr marL="2719700" indent="0">
              <a:buNone/>
              <a:defRPr sz="1360" b="1"/>
            </a:lvl8pPr>
            <a:lvl9pPr marL="3108228" indent="0">
              <a:buNone/>
              <a:defRPr sz="13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256" y="2630329"/>
            <a:ext cx="3287418" cy="386881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3974" y="1765221"/>
            <a:ext cx="3303608" cy="865108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529" indent="0">
              <a:buNone/>
              <a:defRPr sz="1700" b="1"/>
            </a:lvl2pPr>
            <a:lvl3pPr marL="777057" indent="0">
              <a:buNone/>
              <a:defRPr sz="1530" b="1"/>
            </a:lvl3pPr>
            <a:lvl4pPr marL="1165586" indent="0">
              <a:buNone/>
              <a:defRPr sz="1360" b="1"/>
            </a:lvl4pPr>
            <a:lvl5pPr marL="1554114" indent="0">
              <a:buNone/>
              <a:defRPr sz="1360" b="1"/>
            </a:lvl5pPr>
            <a:lvl6pPr marL="1942643" indent="0">
              <a:buNone/>
              <a:defRPr sz="1360" b="1"/>
            </a:lvl6pPr>
            <a:lvl7pPr marL="2331171" indent="0">
              <a:buNone/>
              <a:defRPr sz="1360" b="1"/>
            </a:lvl7pPr>
            <a:lvl8pPr marL="2719700" indent="0">
              <a:buNone/>
              <a:defRPr sz="1360" b="1"/>
            </a:lvl8pPr>
            <a:lvl9pPr marL="3108228" indent="0">
              <a:buNone/>
              <a:defRPr sz="13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3974" y="2630329"/>
            <a:ext cx="3303608" cy="386881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11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11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60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480060"/>
            <a:ext cx="2506289" cy="1680210"/>
          </a:xfrm>
        </p:spPr>
        <p:txBody>
          <a:bodyPr anchor="b"/>
          <a:lstStyle>
            <a:lvl1pPr>
              <a:defRPr sz="271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3608" y="1036798"/>
            <a:ext cx="3933974" cy="5117306"/>
          </a:xfrm>
        </p:spPr>
        <p:txBody>
          <a:bodyPr/>
          <a:lstStyle>
            <a:lvl1pPr>
              <a:defRPr sz="2719"/>
            </a:lvl1pPr>
            <a:lvl2pPr>
              <a:defRPr sz="2379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256" y="2160270"/>
            <a:ext cx="2506289" cy="4002167"/>
          </a:xfrm>
        </p:spPr>
        <p:txBody>
          <a:bodyPr/>
          <a:lstStyle>
            <a:lvl1pPr marL="0" indent="0">
              <a:buNone/>
              <a:defRPr sz="1360"/>
            </a:lvl1pPr>
            <a:lvl2pPr marL="388529" indent="0">
              <a:buNone/>
              <a:defRPr sz="1190"/>
            </a:lvl2pPr>
            <a:lvl3pPr marL="777057" indent="0">
              <a:buNone/>
              <a:defRPr sz="1020"/>
            </a:lvl3pPr>
            <a:lvl4pPr marL="1165586" indent="0">
              <a:buNone/>
              <a:defRPr sz="850"/>
            </a:lvl4pPr>
            <a:lvl5pPr marL="1554114" indent="0">
              <a:buNone/>
              <a:defRPr sz="850"/>
            </a:lvl5pPr>
            <a:lvl6pPr marL="1942643" indent="0">
              <a:buNone/>
              <a:defRPr sz="850"/>
            </a:lvl6pPr>
            <a:lvl7pPr marL="2331171" indent="0">
              <a:buNone/>
              <a:defRPr sz="850"/>
            </a:lvl7pPr>
            <a:lvl8pPr marL="2719700" indent="0">
              <a:buNone/>
              <a:defRPr sz="850"/>
            </a:lvl8pPr>
            <a:lvl9pPr marL="3108228" indent="0">
              <a:buNone/>
              <a:defRPr sz="8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82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480060"/>
            <a:ext cx="2506289" cy="1680210"/>
          </a:xfrm>
        </p:spPr>
        <p:txBody>
          <a:bodyPr anchor="b"/>
          <a:lstStyle>
            <a:lvl1pPr>
              <a:defRPr sz="271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3608" y="1036798"/>
            <a:ext cx="3933974" cy="5117306"/>
          </a:xfrm>
        </p:spPr>
        <p:txBody>
          <a:bodyPr anchor="t"/>
          <a:lstStyle>
            <a:lvl1pPr marL="0" indent="0">
              <a:buNone/>
              <a:defRPr sz="2719"/>
            </a:lvl1pPr>
            <a:lvl2pPr marL="388529" indent="0">
              <a:buNone/>
              <a:defRPr sz="2379"/>
            </a:lvl2pPr>
            <a:lvl3pPr marL="777057" indent="0">
              <a:buNone/>
              <a:defRPr sz="2040"/>
            </a:lvl3pPr>
            <a:lvl4pPr marL="1165586" indent="0">
              <a:buNone/>
              <a:defRPr sz="1700"/>
            </a:lvl4pPr>
            <a:lvl5pPr marL="1554114" indent="0">
              <a:buNone/>
              <a:defRPr sz="1700"/>
            </a:lvl5pPr>
            <a:lvl6pPr marL="1942643" indent="0">
              <a:buNone/>
              <a:defRPr sz="1700"/>
            </a:lvl6pPr>
            <a:lvl7pPr marL="2331171" indent="0">
              <a:buNone/>
              <a:defRPr sz="1700"/>
            </a:lvl7pPr>
            <a:lvl8pPr marL="2719700" indent="0">
              <a:buNone/>
              <a:defRPr sz="1700"/>
            </a:lvl8pPr>
            <a:lvl9pPr marL="3108228" indent="0">
              <a:buNone/>
              <a:defRPr sz="17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256" y="2160270"/>
            <a:ext cx="2506289" cy="4002167"/>
          </a:xfrm>
        </p:spPr>
        <p:txBody>
          <a:bodyPr/>
          <a:lstStyle>
            <a:lvl1pPr marL="0" indent="0">
              <a:buNone/>
              <a:defRPr sz="1360"/>
            </a:lvl1pPr>
            <a:lvl2pPr marL="388529" indent="0">
              <a:buNone/>
              <a:defRPr sz="1190"/>
            </a:lvl2pPr>
            <a:lvl3pPr marL="777057" indent="0">
              <a:buNone/>
              <a:defRPr sz="1020"/>
            </a:lvl3pPr>
            <a:lvl4pPr marL="1165586" indent="0">
              <a:buNone/>
              <a:defRPr sz="850"/>
            </a:lvl4pPr>
            <a:lvl5pPr marL="1554114" indent="0">
              <a:buNone/>
              <a:defRPr sz="850"/>
            </a:lvl5pPr>
            <a:lvl6pPr marL="1942643" indent="0">
              <a:buNone/>
              <a:defRPr sz="850"/>
            </a:lvl6pPr>
            <a:lvl7pPr marL="2331171" indent="0">
              <a:buNone/>
              <a:defRPr sz="850"/>
            </a:lvl7pPr>
            <a:lvl8pPr marL="2719700" indent="0">
              <a:buNone/>
              <a:defRPr sz="850"/>
            </a:lvl8pPr>
            <a:lvl9pPr marL="3108228" indent="0">
              <a:buNone/>
              <a:defRPr sz="8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44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244" y="383383"/>
            <a:ext cx="6702326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244" y="1916906"/>
            <a:ext cx="6702326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243" y="6674169"/>
            <a:ext cx="174843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B265-18A1-4B44-AB36-1A05960C5FFF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082" y="6674169"/>
            <a:ext cx="2622649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8137" y="6674169"/>
            <a:ext cx="174843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0159" y="69598"/>
            <a:ext cx="7710654" cy="1249145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649706" y="1"/>
            <a:ext cx="6481011" cy="7200900"/>
            <a:chOff x="649705" y="0"/>
            <a:chExt cx="6481011" cy="1005681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649705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130716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785937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02505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 userDrawn="1"/>
        </p:nvCxnSpPr>
        <p:spPr>
          <a:xfrm>
            <a:off x="1" y="1401171"/>
            <a:ext cx="777081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0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057" rtl="0" eaLnBrk="1" latinLnBrk="0" hangingPunct="1">
        <a:lnSpc>
          <a:spcPct val="90000"/>
        </a:lnSpc>
        <a:spcBef>
          <a:spcPct val="0"/>
        </a:spcBef>
        <a:buNone/>
        <a:defRPr sz="37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264" indent="-194264" algn="l" defTabSz="777057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79" kern="1200">
          <a:solidFill>
            <a:schemeClr val="tx1"/>
          </a:solidFill>
          <a:latin typeface="+mn-lt"/>
          <a:ea typeface="+mn-ea"/>
          <a:cs typeface="+mn-cs"/>
        </a:defRPr>
      </a:lvl1pPr>
      <a:lvl2pPr marL="582793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321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59850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379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6907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5436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3964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2493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529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057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586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14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2643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171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19700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228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图表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4030411"/>
              </p:ext>
            </p:extLst>
          </p:nvPr>
        </p:nvGraphicFramePr>
        <p:xfrm>
          <a:off x="543710" y="1434774"/>
          <a:ext cx="2356962" cy="1410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772411"/>
              </p:ext>
            </p:extLst>
          </p:nvPr>
        </p:nvGraphicFramePr>
        <p:xfrm>
          <a:off x="2680184" y="1434774"/>
          <a:ext cx="2356962" cy="1410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132645"/>
              </p:ext>
            </p:extLst>
          </p:nvPr>
        </p:nvGraphicFramePr>
        <p:xfrm>
          <a:off x="4875606" y="1434774"/>
          <a:ext cx="2356962" cy="1410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341296" y="2734106"/>
            <a:ext cx="5225156" cy="92334"/>
            <a:chOff x="805543" y="3482522"/>
            <a:chExt cx="5225156" cy="92334"/>
          </a:xfrm>
        </p:grpSpPr>
        <p:grpSp>
          <p:nvGrpSpPr>
            <p:cNvPr id="9" name="组合 8"/>
            <p:cNvGrpSpPr/>
            <p:nvPr/>
          </p:nvGrpSpPr>
          <p:grpSpPr>
            <a:xfrm>
              <a:off x="805543" y="3482523"/>
              <a:ext cx="560614" cy="92333"/>
              <a:chOff x="805543" y="3482523"/>
              <a:chExt cx="560614" cy="92333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805543" y="3533273"/>
                <a:ext cx="212271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/>
              <p:cNvSpPr txBox="1"/>
              <p:nvPr/>
            </p:nvSpPr>
            <p:spPr>
              <a:xfrm>
                <a:off x="1039587" y="3482523"/>
                <a:ext cx="326570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600" dirty="0" smtClean="0"/>
                  <a:t>baseline</a:t>
                </a:r>
                <a:endParaRPr lang="zh-CN" altLang="en-US" sz="600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387930" y="3482523"/>
              <a:ext cx="560614" cy="92333"/>
              <a:chOff x="805543" y="3482523"/>
              <a:chExt cx="560614" cy="92333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805543" y="3533273"/>
                <a:ext cx="212271" cy="0"/>
              </a:xfrm>
              <a:prstGeom prst="line">
                <a:avLst/>
              </a:prstGeom>
              <a:ln w="12700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/>
              <p:cNvSpPr txBox="1"/>
              <p:nvPr/>
            </p:nvSpPr>
            <p:spPr>
              <a:xfrm>
                <a:off x="1039587" y="3482523"/>
                <a:ext cx="326570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600" dirty="0" smtClean="0"/>
                  <a:t>p30</a:t>
                </a:r>
                <a:endParaRPr lang="zh-CN" altLang="en-US" sz="600" dirty="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973040" y="3482523"/>
              <a:ext cx="560614" cy="92333"/>
              <a:chOff x="805543" y="3482523"/>
              <a:chExt cx="560614" cy="92333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805543" y="3533273"/>
                <a:ext cx="212271" cy="0"/>
              </a:xfrm>
              <a:prstGeom prst="line">
                <a:avLst/>
              </a:prstGeom>
              <a:ln w="12700">
                <a:solidFill>
                  <a:srgbClr val="A5A5A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1039587" y="3482523"/>
                <a:ext cx="326570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600" dirty="0" smtClean="0"/>
                  <a:t>p60</a:t>
                </a:r>
                <a:endParaRPr lang="zh-CN" altLang="en-US" sz="600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555427" y="3482523"/>
              <a:ext cx="560614" cy="92333"/>
              <a:chOff x="805543" y="3482523"/>
              <a:chExt cx="560614" cy="92333"/>
            </a:xfrm>
          </p:grpSpPr>
          <p:cxnSp>
            <p:nvCxnSpPr>
              <p:cNvPr id="27" name="直接连接符 26"/>
              <p:cNvCxnSpPr/>
              <p:nvPr/>
            </p:nvCxnSpPr>
            <p:spPr>
              <a:xfrm>
                <a:off x="805543" y="3533273"/>
                <a:ext cx="212271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1039587" y="3482523"/>
                <a:ext cx="326570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600" dirty="0" smtClean="0"/>
                  <a:t>p90</a:t>
                </a:r>
                <a:endParaRPr lang="zh-CN" altLang="en-US" sz="600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137814" y="3482523"/>
              <a:ext cx="560614" cy="92333"/>
              <a:chOff x="805543" y="3482523"/>
              <a:chExt cx="560614" cy="92333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805543" y="3533273"/>
                <a:ext cx="212271" cy="0"/>
              </a:xfrm>
              <a:prstGeom prst="line">
                <a:avLst/>
              </a:prstGeom>
              <a:ln w="12700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/>
              <p:cNvSpPr txBox="1"/>
              <p:nvPr/>
            </p:nvSpPr>
            <p:spPr>
              <a:xfrm>
                <a:off x="1039587" y="3482523"/>
                <a:ext cx="326570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600" dirty="0" smtClean="0"/>
                  <a:t>p120</a:t>
                </a:r>
                <a:endParaRPr lang="zh-CN" altLang="en-US" sz="600" dirty="0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720201" y="3482523"/>
              <a:ext cx="560614" cy="92333"/>
              <a:chOff x="805543" y="3482523"/>
              <a:chExt cx="560614" cy="92333"/>
            </a:xfrm>
          </p:grpSpPr>
          <p:cxnSp>
            <p:nvCxnSpPr>
              <p:cNvPr id="34" name="直接连接符 33"/>
              <p:cNvCxnSpPr/>
              <p:nvPr/>
            </p:nvCxnSpPr>
            <p:spPr>
              <a:xfrm>
                <a:off x="805543" y="3533273"/>
                <a:ext cx="212271" cy="0"/>
              </a:xfrm>
              <a:prstGeom prst="line">
                <a:avLst/>
              </a:prstGeom>
              <a:ln w="127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/>
              <p:cNvSpPr txBox="1"/>
              <p:nvPr/>
            </p:nvSpPr>
            <p:spPr>
              <a:xfrm>
                <a:off x="1039587" y="3482523"/>
                <a:ext cx="326570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600" dirty="0" smtClean="0"/>
                  <a:t>p150</a:t>
                </a:r>
                <a:endParaRPr lang="zh-CN" altLang="en-US" sz="600" dirty="0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4305311" y="3482523"/>
              <a:ext cx="560614" cy="92333"/>
              <a:chOff x="805543" y="3482523"/>
              <a:chExt cx="560614" cy="92333"/>
            </a:xfrm>
          </p:grpSpPr>
          <p:cxnSp>
            <p:nvCxnSpPr>
              <p:cNvPr id="37" name="直接连接符 36"/>
              <p:cNvCxnSpPr/>
              <p:nvPr/>
            </p:nvCxnSpPr>
            <p:spPr>
              <a:xfrm>
                <a:off x="805543" y="3533273"/>
                <a:ext cx="212271" cy="0"/>
              </a:xfrm>
              <a:prstGeom prst="line">
                <a:avLst/>
              </a:prstGeom>
              <a:ln w="12700">
                <a:solidFill>
                  <a:srgbClr val="255E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/>
              <p:cNvSpPr txBox="1"/>
              <p:nvPr/>
            </p:nvSpPr>
            <p:spPr>
              <a:xfrm>
                <a:off x="1039587" y="3482523"/>
                <a:ext cx="326570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600" dirty="0" smtClean="0"/>
                  <a:t>p180</a:t>
                </a:r>
                <a:endParaRPr lang="zh-CN" altLang="en-US" sz="600" dirty="0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4887698" y="3482523"/>
              <a:ext cx="560614" cy="92333"/>
              <a:chOff x="805543" y="3482523"/>
              <a:chExt cx="560614" cy="92333"/>
            </a:xfrm>
          </p:grpSpPr>
          <p:cxnSp>
            <p:nvCxnSpPr>
              <p:cNvPr id="40" name="直接连接符 39"/>
              <p:cNvCxnSpPr/>
              <p:nvPr/>
            </p:nvCxnSpPr>
            <p:spPr>
              <a:xfrm>
                <a:off x="805543" y="3533273"/>
                <a:ext cx="212271" cy="0"/>
              </a:xfrm>
              <a:prstGeom prst="line">
                <a:avLst/>
              </a:prstGeom>
              <a:ln w="12700">
                <a:solidFill>
                  <a:srgbClr val="9E480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1039587" y="3482523"/>
                <a:ext cx="326570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600" dirty="0" smtClean="0"/>
                  <a:t>p210</a:t>
                </a:r>
                <a:endParaRPr lang="zh-CN" altLang="en-US" sz="600" dirty="0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5470085" y="3482522"/>
              <a:ext cx="560614" cy="92333"/>
              <a:chOff x="805543" y="3482523"/>
              <a:chExt cx="560614" cy="92333"/>
            </a:xfrm>
          </p:grpSpPr>
          <p:cxnSp>
            <p:nvCxnSpPr>
              <p:cNvPr id="43" name="直接连接符 42"/>
              <p:cNvCxnSpPr/>
              <p:nvPr/>
            </p:nvCxnSpPr>
            <p:spPr>
              <a:xfrm>
                <a:off x="805543" y="3533273"/>
                <a:ext cx="212271" cy="0"/>
              </a:xfrm>
              <a:prstGeom prst="line">
                <a:avLst/>
              </a:prstGeom>
              <a:ln w="12700">
                <a:solidFill>
                  <a:srgbClr val="6363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/>
              <p:cNvSpPr txBox="1"/>
              <p:nvPr/>
            </p:nvSpPr>
            <p:spPr>
              <a:xfrm>
                <a:off x="1039587" y="3482523"/>
                <a:ext cx="326570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600" dirty="0" smtClean="0"/>
                  <a:t>p240</a:t>
                </a:r>
                <a:endParaRPr lang="zh-CN" altLang="en-US" sz="600" dirty="0"/>
              </a:p>
            </p:txBody>
          </p:sp>
        </p:grpSp>
      </p:grpSp>
      <p:sp>
        <p:nvSpPr>
          <p:cNvPr id="47" name="椭圆 46"/>
          <p:cNvSpPr/>
          <p:nvPr/>
        </p:nvSpPr>
        <p:spPr>
          <a:xfrm>
            <a:off x="2579233" y="1716515"/>
            <a:ext cx="180332" cy="180332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2546178" y="1896847"/>
            <a:ext cx="95006" cy="10655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503638" y="2003398"/>
            <a:ext cx="1043555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00" dirty="0" smtClean="0"/>
              <a:t>valid training, but accuracy varies</a:t>
            </a:r>
            <a:endParaRPr lang="zh-CN" altLang="en-US" sz="600" dirty="0"/>
          </a:p>
        </p:txBody>
      </p:sp>
      <p:sp>
        <p:nvSpPr>
          <p:cNvPr id="55" name="文本框 54"/>
          <p:cNvSpPr txBox="1"/>
          <p:nvPr/>
        </p:nvSpPr>
        <p:spPr>
          <a:xfrm>
            <a:off x="3984215" y="1957231"/>
            <a:ext cx="464871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00" dirty="0" smtClean="0"/>
              <a:t>invalid training</a:t>
            </a:r>
            <a:endParaRPr lang="zh-CN" altLang="en-US" sz="600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4623812" y="1888130"/>
            <a:ext cx="85750" cy="11526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4467472" y="2003398"/>
            <a:ext cx="16037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996640" y="1592792"/>
            <a:ext cx="0" cy="8230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6011746" y="1669663"/>
            <a:ext cx="111115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144835" y="1620003"/>
            <a:ext cx="602729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00" dirty="0" smtClean="0"/>
              <a:t>gradient </a:t>
            </a:r>
            <a:r>
              <a:rPr lang="en-US" altLang="zh-CN" sz="600" dirty="0" smtClean="0"/>
              <a:t>underflow</a:t>
            </a:r>
            <a:endParaRPr lang="zh-CN" altLang="en-US" sz="600" dirty="0"/>
          </a:p>
        </p:txBody>
      </p:sp>
      <p:sp>
        <p:nvSpPr>
          <p:cNvPr id="66" name="文本框 65"/>
          <p:cNvSpPr txBox="1"/>
          <p:nvPr/>
        </p:nvSpPr>
        <p:spPr>
          <a:xfrm>
            <a:off x="3443158" y="1377348"/>
            <a:ext cx="1021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24-bit weight buffer</a:t>
            </a:r>
            <a:endParaRPr lang="zh-CN" altLang="en-US" sz="8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775429" y="1377348"/>
            <a:ext cx="1021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16-bit weight buffer</a:t>
            </a:r>
            <a:endParaRPr lang="zh-CN" altLang="en-US" sz="800" dirty="0"/>
          </a:p>
        </p:txBody>
      </p:sp>
      <p:sp>
        <p:nvSpPr>
          <p:cNvPr id="52" name="文本框 51"/>
          <p:cNvSpPr txBox="1"/>
          <p:nvPr/>
        </p:nvSpPr>
        <p:spPr>
          <a:xfrm>
            <a:off x="1369346" y="1377348"/>
            <a:ext cx="1021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32-bit </a:t>
            </a:r>
            <a:r>
              <a:rPr lang="en-US" altLang="zh-CN" sz="800" dirty="0" smtClean="0"/>
              <a:t>weight buffer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74576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3702</TotalTime>
  <Words>40</Words>
  <Application>Microsoft Office PowerPoint</Application>
  <PresentationFormat>自定义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开元</dc:creator>
  <cp:lastModifiedBy>郭 开元</cp:lastModifiedBy>
  <cp:revision>35</cp:revision>
  <dcterms:created xsi:type="dcterms:W3CDTF">2018-09-06T04:01:00Z</dcterms:created>
  <dcterms:modified xsi:type="dcterms:W3CDTF">2018-10-01T09:13:40Z</dcterms:modified>
</cp:coreProperties>
</file>