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3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6F26-79F6-4046-BD48-10C6B47424A3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C7B-6406-40A0-A2DE-B5A95DDA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7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6F26-79F6-4046-BD48-10C6B47424A3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C7B-6406-40A0-A2DE-B5A95DDA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33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6F26-79F6-4046-BD48-10C6B47424A3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C7B-6406-40A0-A2DE-B5A95DDA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46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6F26-79F6-4046-BD48-10C6B47424A3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C7B-6406-40A0-A2DE-B5A95DDA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3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6F26-79F6-4046-BD48-10C6B47424A3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C7B-6406-40A0-A2DE-B5A95DDA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08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6F26-79F6-4046-BD48-10C6B47424A3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C7B-6406-40A0-A2DE-B5A95DDA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46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6F26-79F6-4046-BD48-10C6B47424A3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C7B-6406-40A0-A2DE-B5A95DDA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98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6F26-79F6-4046-BD48-10C6B47424A3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C7B-6406-40A0-A2DE-B5A95DDA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80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6F26-79F6-4046-BD48-10C6B47424A3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C7B-6406-40A0-A2DE-B5A95DDA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22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6F26-79F6-4046-BD48-10C6B47424A3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C7B-6406-40A0-A2DE-B5A95DDA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78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6F26-79F6-4046-BD48-10C6B47424A3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C7B-6406-40A0-A2DE-B5A95DDA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4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6F26-79F6-4046-BD48-10C6B47424A3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4FC7B-6406-40A0-A2DE-B5A95DDA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6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矩形 178"/>
          <p:cNvSpPr/>
          <p:nvPr/>
        </p:nvSpPr>
        <p:spPr>
          <a:xfrm>
            <a:off x="2488877" y="4551883"/>
            <a:ext cx="209497" cy="249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2703563" y="4553210"/>
            <a:ext cx="209497" cy="249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2274192" y="4554303"/>
            <a:ext cx="209497" cy="2493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1451574" y="4552863"/>
            <a:ext cx="209497" cy="2493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 rot="5400000">
            <a:off x="2185741" y="3818104"/>
            <a:ext cx="1234443" cy="2194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1" name="组合 140"/>
          <p:cNvGrpSpPr/>
          <p:nvPr/>
        </p:nvGrpSpPr>
        <p:grpSpPr>
          <a:xfrm>
            <a:off x="3896427" y="3164494"/>
            <a:ext cx="2108513" cy="1267769"/>
            <a:chOff x="3652416" y="3953712"/>
            <a:chExt cx="2108513" cy="1267769"/>
          </a:xfrm>
        </p:grpSpPr>
        <p:sp>
          <p:nvSpPr>
            <p:cNvPr id="142" name="矩形 141"/>
            <p:cNvSpPr/>
            <p:nvPr/>
          </p:nvSpPr>
          <p:spPr>
            <a:xfrm>
              <a:off x="3652416" y="3953712"/>
              <a:ext cx="2108513" cy="126776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 channel M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3761308" y="4293586"/>
              <a:ext cx="1918565" cy="2017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3761308" y="4491994"/>
              <a:ext cx="1918565" cy="2017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3761308" y="4695689"/>
              <a:ext cx="1918565" cy="2017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3761308" y="4892472"/>
              <a:ext cx="1918565" cy="2017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7" name="直接连接符 146"/>
            <p:cNvCxnSpPr/>
            <p:nvPr/>
          </p:nvCxnSpPr>
          <p:spPr>
            <a:xfrm>
              <a:off x="5469811" y="4293586"/>
              <a:ext cx="0" cy="800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5260261" y="4293586"/>
              <a:ext cx="0" cy="800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4006426" y="4293586"/>
              <a:ext cx="0" cy="800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3785196" y="5247755"/>
            <a:ext cx="1926654" cy="169934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grpSp>
        <p:nvGrpSpPr>
          <p:cNvPr id="24" name="组合 23"/>
          <p:cNvGrpSpPr/>
          <p:nvPr/>
        </p:nvGrpSpPr>
        <p:grpSpPr>
          <a:xfrm>
            <a:off x="1441485" y="528789"/>
            <a:ext cx="4532785" cy="2375088"/>
            <a:chOff x="548752" y="958522"/>
            <a:chExt cx="3887065" cy="2036744"/>
          </a:xfrm>
        </p:grpSpPr>
        <p:sp>
          <p:nvSpPr>
            <p:cNvPr id="4" name="矩形 3"/>
            <p:cNvSpPr/>
            <p:nvPr/>
          </p:nvSpPr>
          <p:spPr bwMode="auto">
            <a:xfrm>
              <a:off x="1259660" y="1711022"/>
              <a:ext cx="814388" cy="52988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143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  <a:p>
              <a:pPr algn="ctr" defTabSz="5143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1542508" y="2465386"/>
              <a:ext cx="814388" cy="52988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143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</a:p>
            <a:p>
              <a:pPr algn="ctr" defTabSz="5143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259660" y="1181143"/>
              <a:ext cx="814388" cy="52988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143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  <a:p>
              <a:pPr algn="ctr" defTabSz="5143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605587" y="1862516"/>
              <a:ext cx="935599" cy="93559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143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</a:t>
              </a:r>
            </a:p>
            <a:p>
              <a:pPr algn="ctr" defTabSz="5143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</a:t>
              </a:r>
            </a:p>
            <a:p>
              <a:pPr algn="ctr" defTabSz="5143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(M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箭头连接符 7"/>
            <p:cNvCxnSpPr>
              <a:stCxn id="5" idx="3"/>
            </p:cNvCxnSpPr>
            <p:nvPr/>
          </p:nvCxnSpPr>
          <p:spPr bwMode="auto">
            <a:xfrm>
              <a:off x="2356896" y="2730326"/>
              <a:ext cx="24869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矩形 8"/>
            <p:cNvSpPr/>
            <p:nvPr/>
          </p:nvSpPr>
          <p:spPr bwMode="auto">
            <a:xfrm>
              <a:off x="3789878" y="2065375"/>
              <a:ext cx="645939" cy="52988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143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Pool</a:t>
              </a:r>
            </a:p>
            <a:p>
              <a:pPr algn="ctr" defTabSz="5143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/>
            <p:cNvCxnSpPr>
              <a:stCxn id="7" idx="3"/>
              <a:endCxn id="9" idx="1"/>
            </p:cNvCxnSpPr>
            <p:nvPr/>
          </p:nvCxnSpPr>
          <p:spPr bwMode="auto">
            <a:xfrm flipV="1">
              <a:off x="3541186" y="2330315"/>
              <a:ext cx="248692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梯形 10"/>
            <p:cNvSpPr/>
            <p:nvPr/>
          </p:nvSpPr>
          <p:spPr bwMode="auto">
            <a:xfrm rot="5400000">
              <a:off x="2128840" y="1625598"/>
              <a:ext cx="544264" cy="156464"/>
            </a:xfrm>
            <a:prstGeom prst="trapezoid">
              <a:avLst>
                <a:gd name="adj" fmla="val 52395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143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肘形连接符 11"/>
            <p:cNvCxnSpPr>
              <a:stCxn id="6" idx="3"/>
            </p:cNvCxnSpPr>
            <p:nvPr/>
          </p:nvCxnSpPr>
          <p:spPr bwMode="auto">
            <a:xfrm>
              <a:off x="2074048" y="1446082"/>
              <a:ext cx="248691" cy="135809"/>
            </a:xfrm>
            <a:prstGeom prst="bent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肘形连接符 12"/>
            <p:cNvCxnSpPr>
              <a:stCxn id="4" idx="3"/>
            </p:cNvCxnSpPr>
            <p:nvPr/>
          </p:nvCxnSpPr>
          <p:spPr bwMode="auto">
            <a:xfrm flipV="1">
              <a:off x="2074048" y="1817635"/>
              <a:ext cx="248691" cy="158327"/>
            </a:xfrm>
            <a:prstGeom prst="bent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肘形连接符 13"/>
            <p:cNvCxnSpPr>
              <a:stCxn id="11" idx="0"/>
              <a:endCxn id="7" idx="0"/>
            </p:cNvCxnSpPr>
            <p:nvPr/>
          </p:nvCxnSpPr>
          <p:spPr bwMode="auto">
            <a:xfrm>
              <a:off x="2479204" y="1703831"/>
              <a:ext cx="594183" cy="15868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矩形 14"/>
            <p:cNvSpPr/>
            <p:nvPr/>
          </p:nvSpPr>
          <p:spPr bwMode="auto">
            <a:xfrm>
              <a:off x="548752" y="958522"/>
              <a:ext cx="303580" cy="2036744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143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DDR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肘形连接符 15"/>
            <p:cNvCxnSpPr>
              <a:stCxn id="9" idx="0"/>
            </p:cNvCxnSpPr>
            <p:nvPr/>
          </p:nvCxnSpPr>
          <p:spPr bwMode="auto">
            <a:xfrm rot="16200000" flipV="1">
              <a:off x="1978317" y="-69156"/>
              <a:ext cx="1008548" cy="326051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852332" y="2730326"/>
              <a:ext cx="69017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852331" y="1335432"/>
              <a:ext cx="40732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852331" y="1862516"/>
              <a:ext cx="40732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1056210" y="1056826"/>
              <a:ext cx="0" cy="10085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1056209" y="1571176"/>
              <a:ext cx="20345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1056209" y="2065375"/>
              <a:ext cx="20345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3" name="矩形 22"/>
          <p:cNvSpPr/>
          <p:nvPr/>
        </p:nvSpPr>
        <p:spPr>
          <a:xfrm>
            <a:off x="1509415" y="5248618"/>
            <a:ext cx="1744023" cy="169369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25" name="矩形 24"/>
          <p:cNvSpPr/>
          <p:nvPr/>
        </p:nvSpPr>
        <p:spPr>
          <a:xfrm>
            <a:off x="1618306" y="5347105"/>
            <a:ext cx="210464" cy="2104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6" name="矩形 25"/>
          <p:cNvSpPr/>
          <p:nvPr/>
        </p:nvSpPr>
        <p:spPr>
          <a:xfrm>
            <a:off x="1899894" y="5347105"/>
            <a:ext cx="210464" cy="2104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7" name="矩形 26"/>
          <p:cNvSpPr/>
          <p:nvPr/>
        </p:nvSpPr>
        <p:spPr>
          <a:xfrm>
            <a:off x="1618863" y="5626953"/>
            <a:ext cx="210464" cy="2104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8" name="矩形 27"/>
          <p:cNvSpPr/>
          <p:nvPr/>
        </p:nvSpPr>
        <p:spPr>
          <a:xfrm>
            <a:off x="2940402" y="5347105"/>
            <a:ext cx="210464" cy="2104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1618306" y="6611862"/>
            <a:ext cx="210464" cy="2104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0" name="矩形 29"/>
          <p:cNvSpPr/>
          <p:nvPr/>
        </p:nvSpPr>
        <p:spPr>
          <a:xfrm>
            <a:off x="2940402" y="6609612"/>
            <a:ext cx="210464" cy="2104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1" name="矩形 30"/>
          <p:cNvSpPr/>
          <p:nvPr/>
        </p:nvSpPr>
        <p:spPr>
          <a:xfrm>
            <a:off x="1899894" y="5626953"/>
            <a:ext cx="210464" cy="2104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2" name="文本框 31"/>
          <p:cNvSpPr txBox="1"/>
          <p:nvPr/>
        </p:nvSpPr>
        <p:spPr>
          <a:xfrm>
            <a:off x="2274349" y="5242966"/>
            <a:ext cx="502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2231185" y="6527109"/>
            <a:ext cx="502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 rot="5400000">
            <a:off x="1551941" y="6036056"/>
            <a:ext cx="502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 rot="5400000">
            <a:off x="2857405" y="6032327"/>
            <a:ext cx="502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 flipH="1">
            <a:off x="1198801" y="5956965"/>
            <a:ext cx="349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 flipH="1">
            <a:off x="2206427" y="6942315"/>
            <a:ext cx="349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924864" y="5378626"/>
            <a:ext cx="265193" cy="26519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924863" y="6586404"/>
            <a:ext cx="265193" cy="26519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 rot="5400000">
            <a:off x="3811817" y="5881860"/>
            <a:ext cx="1533509" cy="405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Adder Tree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985731" y="5956206"/>
            <a:ext cx="265193" cy="26519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1" idx="6"/>
          </p:cNvCxnSpPr>
          <p:nvPr/>
        </p:nvCxnSpPr>
        <p:spPr>
          <a:xfrm flipV="1">
            <a:off x="4190057" y="5511222"/>
            <a:ext cx="18553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4190056" y="6709800"/>
            <a:ext cx="18553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6" idx="0"/>
            <a:endCxn id="47" idx="2"/>
          </p:cNvCxnSpPr>
          <p:nvPr/>
        </p:nvCxnSpPr>
        <p:spPr>
          <a:xfrm>
            <a:off x="4781555" y="6084844"/>
            <a:ext cx="204176" cy="39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259136" y="6099761"/>
            <a:ext cx="7185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47" idx="0"/>
          </p:cNvCxnSpPr>
          <p:nvPr/>
        </p:nvCxnSpPr>
        <p:spPr>
          <a:xfrm>
            <a:off x="5118328" y="5504310"/>
            <a:ext cx="0" cy="4518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118327" y="5513835"/>
            <a:ext cx="2870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98" idx="2"/>
          </p:cNvCxnSpPr>
          <p:nvPr/>
        </p:nvCxnSpPr>
        <p:spPr>
          <a:xfrm>
            <a:off x="5455102" y="5943540"/>
            <a:ext cx="0" cy="156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650559" y="5510728"/>
            <a:ext cx="2848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41" idx="0"/>
          </p:cNvCxnSpPr>
          <p:nvPr/>
        </p:nvCxnSpPr>
        <p:spPr>
          <a:xfrm>
            <a:off x="4057459" y="5115940"/>
            <a:ext cx="2" cy="2626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3353572" y="5353874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zh-CN" alt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861732" y="4844062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endParaRPr lang="zh-CN" alt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连接符 74"/>
          <p:cNvCxnSpPr/>
          <p:nvPr/>
        </p:nvCxnSpPr>
        <p:spPr>
          <a:xfrm flipV="1">
            <a:off x="3154669" y="5243430"/>
            <a:ext cx="629271" cy="103675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3152220" y="5557569"/>
            <a:ext cx="631720" cy="138474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 flipH="1">
            <a:off x="3757624" y="5943540"/>
            <a:ext cx="349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 rot="5400000">
            <a:off x="3836555" y="5987147"/>
            <a:ext cx="502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76275" y="1561357"/>
            <a:ext cx="407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79719" y="5945462"/>
            <a:ext cx="407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349869" y="5410885"/>
            <a:ext cx="210465" cy="5326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683672" y="3739831"/>
            <a:ext cx="407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3642361" y="3464851"/>
            <a:ext cx="2108513" cy="1267769"/>
            <a:chOff x="3652416" y="3953712"/>
            <a:chExt cx="2108513" cy="1267769"/>
          </a:xfrm>
        </p:grpSpPr>
        <p:sp>
          <p:nvSpPr>
            <p:cNvPr id="108" name="矩形 107"/>
            <p:cNvSpPr/>
            <p:nvPr/>
          </p:nvSpPr>
          <p:spPr>
            <a:xfrm>
              <a:off x="3652416" y="3953712"/>
              <a:ext cx="2108513" cy="126776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 channel 1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3761308" y="4293586"/>
              <a:ext cx="1918565" cy="2017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3761308" y="4491994"/>
              <a:ext cx="1918565" cy="2017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3761308" y="4695689"/>
              <a:ext cx="1918565" cy="2017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3761308" y="4892472"/>
              <a:ext cx="1918565" cy="2017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8" name="直接连接符 117"/>
            <p:cNvCxnSpPr/>
            <p:nvPr/>
          </p:nvCxnSpPr>
          <p:spPr>
            <a:xfrm>
              <a:off x="5469811" y="4293586"/>
              <a:ext cx="0" cy="800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260261" y="4293586"/>
              <a:ext cx="0" cy="800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4006426" y="4293586"/>
              <a:ext cx="0" cy="800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直接连接符 150"/>
          <p:cNvCxnSpPr/>
          <p:nvPr/>
        </p:nvCxnSpPr>
        <p:spPr>
          <a:xfrm>
            <a:off x="1460957" y="3308643"/>
            <a:ext cx="14517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1451431" y="3303881"/>
            <a:ext cx="0" cy="14973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 rot="5400000">
            <a:off x="947690" y="3818103"/>
            <a:ext cx="1234443" cy="21944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 rot="5400000">
            <a:off x="1157239" y="3818103"/>
            <a:ext cx="1234443" cy="21944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 rot="5400000">
            <a:off x="1366583" y="3818104"/>
            <a:ext cx="1234443" cy="2194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 rot="5400000">
            <a:off x="1573366" y="3818104"/>
            <a:ext cx="1234443" cy="2194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 rot="5400000">
            <a:off x="1766694" y="3818104"/>
            <a:ext cx="1234443" cy="21944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 rot="5400000">
            <a:off x="1976192" y="3818104"/>
            <a:ext cx="1234442" cy="21944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6" name="直接连接符 165"/>
          <p:cNvCxnSpPr/>
          <p:nvPr/>
        </p:nvCxnSpPr>
        <p:spPr>
          <a:xfrm>
            <a:off x="1446812" y="3561056"/>
            <a:ext cx="14658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1467646" y="3811100"/>
            <a:ext cx="1445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1455188" y="4047608"/>
            <a:ext cx="1457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1446812" y="4292314"/>
            <a:ext cx="14517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1665162" y="4556646"/>
            <a:ext cx="209497" cy="249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1870025" y="4556646"/>
            <a:ext cx="209497" cy="249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连接符 188"/>
          <p:cNvCxnSpPr/>
          <p:nvPr/>
        </p:nvCxnSpPr>
        <p:spPr>
          <a:xfrm>
            <a:off x="1661071" y="4545046"/>
            <a:ext cx="0" cy="256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1870025" y="4545046"/>
            <a:ext cx="0" cy="256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>
            <a:off x="2082820" y="4544221"/>
            <a:ext cx="0" cy="256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2274192" y="4550884"/>
            <a:ext cx="0" cy="256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2482224" y="4551409"/>
            <a:ext cx="0" cy="256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2703137" y="4548984"/>
            <a:ext cx="0" cy="256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2703137" y="4546121"/>
            <a:ext cx="2095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/>
          <p:cNvSpPr txBox="1"/>
          <p:nvPr/>
        </p:nvSpPr>
        <p:spPr>
          <a:xfrm>
            <a:off x="1756949" y="4745694"/>
            <a:ext cx="871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右箭头 197"/>
          <p:cNvSpPr/>
          <p:nvPr/>
        </p:nvSpPr>
        <p:spPr>
          <a:xfrm>
            <a:off x="3078605" y="3962766"/>
            <a:ext cx="435006" cy="241355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/>
          <p:cNvSpPr txBox="1"/>
          <p:nvPr/>
        </p:nvSpPr>
        <p:spPr>
          <a:xfrm flipH="1">
            <a:off x="1425743" y="3054735"/>
            <a:ext cx="349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文本框 199"/>
          <p:cNvSpPr txBox="1"/>
          <p:nvPr/>
        </p:nvSpPr>
        <p:spPr>
          <a:xfrm flipH="1">
            <a:off x="2034951" y="3052597"/>
            <a:ext cx="349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文本框 200"/>
          <p:cNvSpPr txBox="1"/>
          <p:nvPr/>
        </p:nvSpPr>
        <p:spPr>
          <a:xfrm flipH="1">
            <a:off x="1635181" y="3052634"/>
            <a:ext cx="349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文本框 201"/>
          <p:cNvSpPr txBox="1"/>
          <p:nvPr/>
        </p:nvSpPr>
        <p:spPr>
          <a:xfrm rot="18900000">
            <a:off x="3443970" y="3094558"/>
            <a:ext cx="502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……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837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1231</TotalTime>
  <Words>52</Words>
  <Application>Microsoft Office PowerPoint</Application>
  <PresentationFormat>宽屏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郭开元</dc:creator>
  <cp:lastModifiedBy>郭开元</cp:lastModifiedBy>
  <cp:revision>9</cp:revision>
  <dcterms:created xsi:type="dcterms:W3CDTF">2017-07-13T06:01:05Z</dcterms:created>
  <dcterms:modified xsi:type="dcterms:W3CDTF">2017-07-14T14:11:51Z</dcterms:modified>
</cp:coreProperties>
</file>