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23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能耗!$E$130</c:f>
              <c:strCache>
                <c:ptCount val="1"/>
                <c:pt idx="0">
                  <c:v>no_opt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能耗!$D$131:$D$255</c:f>
              <c:numCache>
                <c:formatCode>General</c:formatCode>
                <c:ptCount val="125"/>
                <c:pt idx="0">
                  <c:v>0.10147200000000001</c:v>
                </c:pt>
                <c:pt idx="1">
                  <c:v>0.18160799999999999</c:v>
                </c:pt>
                <c:pt idx="2">
                  <c:v>0.36364800000000003</c:v>
                </c:pt>
                <c:pt idx="3">
                  <c:v>0.67747999999999997</c:v>
                </c:pt>
                <c:pt idx="4">
                  <c:v>1.333744</c:v>
                </c:pt>
                <c:pt idx="5">
                  <c:v>0.10695499999999999</c:v>
                </c:pt>
                <c:pt idx="6">
                  <c:v>0.18709100000000001</c:v>
                </c:pt>
                <c:pt idx="7">
                  <c:v>0.36913099999999999</c:v>
                </c:pt>
                <c:pt idx="8">
                  <c:v>0.68296299999999999</c:v>
                </c:pt>
                <c:pt idx="9">
                  <c:v>1.3392269999999999</c:v>
                </c:pt>
                <c:pt idx="10">
                  <c:v>0.11755599999999999</c:v>
                </c:pt>
                <c:pt idx="11">
                  <c:v>0.19769200000000001</c:v>
                </c:pt>
                <c:pt idx="12">
                  <c:v>0.37973200000000001</c:v>
                </c:pt>
                <c:pt idx="13">
                  <c:v>0.69356399999999996</c:v>
                </c:pt>
                <c:pt idx="14">
                  <c:v>1.349828</c:v>
                </c:pt>
                <c:pt idx="15">
                  <c:v>0.14133799999999999</c:v>
                </c:pt>
                <c:pt idx="16">
                  <c:v>0.221474</c:v>
                </c:pt>
                <c:pt idx="17">
                  <c:v>0.40351399999999998</c:v>
                </c:pt>
                <c:pt idx="18">
                  <c:v>0.71734600000000004</c:v>
                </c:pt>
                <c:pt idx="19">
                  <c:v>1.37361</c:v>
                </c:pt>
                <c:pt idx="20">
                  <c:v>0.187255</c:v>
                </c:pt>
                <c:pt idx="21">
                  <c:v>0.26739099999999999</c:v>
                </c:pt>
                <c:pt idx="22">
                  <c:v>0.44943100000000002</c:v>
                </c:pt>
                <c:pt idx="23">
                  <c:v>0.76326300000000002</c:v>
                </c:pt>
                <c:pt idx="24">
                  <c:v>1.419527</c:v>
                </c:pt>
                <c:pt idx="25">
                  <c:v>0.13116800000000001</c:v>
                </c:pt>
                <c:pt idx="26">
                  <c:v>0.21130399999999999</c:v>
                </c:pt>
                <c:pt idx="27">
                  <c:v>0.39334400000000003</c:v>
                </c:pt>
                <c:pt idx="28">
                  <c:v>0.70717600000000003</c:v>
                </c:pt>
                <c:pt idx="29">
                  <c:v>1.36344</c:v>
                </c:pt>
                <c:pt idx="30">
                  <c:v>0.13665099999999999</c:v>
                </c:pt>
                <c:pt idx="31">
                  <c:v>0.21678700000000001</c:v>
                </c:pt>
                <c:pt idx="32">
                  <c:v>0.39882699999999999</c:v>
                </c:pt>
                <c:pt idx="33">
                  <c:v>0.71265900000000004</c:v>
                </c:pt>
                <c:pt idx="34">
                  <c:v>1.3689229999999999</c:v>
                </c:pt>
                <c:pt idx="35">
                  <c:v>0.14725199999999999</c:v>
                </c:pt>
                <c:pt idx="36">
                  <c:v>0.22738800000000001</c:v>
                </c:pt>
                <c:pt idx="37">
                  <c:v>0.40942800000000001</c:v>
                </c:pt>
                <c:pt idx="38">
                  <c:v>0.72326000000000001</c:v>
                </c:pt>
                <c:pt idx="39">
                  <c:v>1.379524</c:v>
                </c:pt>
                <c:pt idx="40">
                  <c:v>0.17103399999999999</c:v>
                </c:pt>
                <c:pt idx="41">
                  <c:v>0.25117</c:v>
                </c:pt>
                <c:pt idx="42">
                  <c:v>0.43320999999999998</c:v>
                </c:pt>
                <c:pt idx="43">
                  <c:v>0.74704199999999998</c:v>
                </c:pt>
                <c:pt idx="44">
                  <c:v>1.4033059999999999</c:v>
                </c:pt>
                <c:pt idx="45">
                  <c:v>0.216951</c:v>
                </c:pt>
                <c:pt idx="46">
                  <c:v>0.29708699999999999</c:v>
                </c:pt>
                <c:pt idx="47">
                  <c:v>0.47912700000000003</c:v>
                </c:pt>
                <c:pt idx="48">
                  <c:v>0.79295899999999997</c:v>
                </c:pt>
                <c:pt idx="49">
                  <c:v>1.4492229999999999</c:v>
                </c:pt>
                <c:pt idx="50">
                  <c:v>0.15420800000000001</c:v>
                </c:pt>
                <c:pt idx="51">
                  <c:v>0.234344</c:v>
                </c:pt>
                <c:pt idx="52">
                  <c:v>0.41638399999999998</c:v>
                </c:pt>
                <c:pt idx="53">
                  <c:v>0.73021599999999998</c:v>
                </c:pt>
                <c:pt idx="54">
                  <c:v>1.3864799999999999</c:v>
                </c:pt>
                <c:pt idx="55">
                  <c:v>0.159691</c:v>
                </c:pt>
                <c:pt idx="56">
                  <c:v>0.23982700000000001</c:v>
                </c:pt>
                <c:pt idx="57">
                  <c:v>0.42186699999999999</c:v>
                </c:pt>
                <c:pt idx="58">
                  <c:v>0.73569899999999999</c:v>
                </c:pt>
                <c:pt idx="59">
                  <c:v>1.3919630000000001</c:v>
                </c:pt>
                <c:pt idx="60">
                  <c:v>0.170292</c:v>
                </c:pt>
                <c:pt idx="61">
                  <c:v>0.25042799999999998</c:v>
                </c:pt>
                <c:pt idx="62">
                  <c:v>0.43246800000000002</c:v>
                </c:pt>
                <c:pt idx="63">
                  <c:v>0.74629999999999996</c:v>
                </c:pt>
                <c:pt idx="64">
                  <c:v>1.4025639999999999</c:v>
                </c:pt>
                <c:pt idx="65">
                  <c:v>0.194074</c:v>
                </c:pt>
                <c:pt idx="66">
                  <c:v>0.27421000000000001</c:v>
                </c:pt>
                <c:pt idx="67">
                  <c:v>0.45624999999999999</c:v>
                </c:pt>
                <c:pt idx="68">
                  <c:v>0.77008200000000004</c:v>
                </c:pt>
                <c:pt idx="69">
                  <c:v>1.4263459999999999</c:v>
                </c:pt>
                <c:pt idx="70">
                  <c:v>0.23999100000000001</c:v>
                </c:pt>
                <c:pt idx="71">
                  <c:v>0.32012699999999999</c:v>
                </c:pt>
                <c:pt idx="72">
                  <c:v>0.50216700000000003</c:v>
                </c:pt>
                <c:pt idx="73">
                  <c:v>0.81599900000000003</c:v>
                </c:pt>
                <c:pt idx="74">
                  <c:v>1.4722630000000001</c:v>
                </c:pt>
                <c:pt idx="75">
                  <c:v>0.19824</c:v>
                </c:pt>
                <c:pt idx="76">
                  <c:v>0.27837600000000001</c:v>
                </c:pt>
                <c:pt idx="77">
                  <c:v>0.46041599999999999</c:v>
                </c:pt>
                <c:pt idx="78">
                  <c:v>0.77424800000000005</c:v>
                </c:pt>
                <c:pt idx="79">
                  <c:v>1.430512</c:v>
                </c:pt>
                <c:pt idx="80">
                  <c:v>0.20372299999999999</c:v>
                </c:pt>
                <c:pt idx="81">
                  <c:v>0.28385899999999997</c:v>
                </c:pt>
                <c:pt idx="82">
                  <c:v>0.46589900000000001</c:v>
                </c:pt>
                <c:pt idx="83">
                  <c:v>0.77973099999999995</c:v>
                </c:pt>
                <c:pt idx="84">
                  <c:v>1.4359949999999999</c:v>
                </c:pt>
                <c:pt idx="85">
                  <c:v>0.21432399999999999</c:v>
                </c:pt>
                <c:pt idx="86">
                  <c:v>0.29446</c:v>
                </c:pt>
                <c:pt idx="87">
                  <c:v>0.47649999999999998</c:v>
                </c:pt>
                <c:pt idx="88">
                  <c:v>0.79033200000000003</c:v>
                </c:pt>
                <c:pt idx="89">
                  <c:v>1.446596</c:v>
                </c:pt>
                <c:pt idx="90">
                  <c:v>0.23810600000000001</c:v>
                </c:pt>
                <c:pt idx="91">
                  <c:v>0.31824200000000002</c:v>
                </c:pt>
                <c:pt idx="92">
                  <c:v>0.500282</c:v>
                </c:pt>
                <c:pt idx="93">
                  <c:v>0.814114</c:v>
                </c:pt>
                <c:pt idx="94">
                  <c:v>1.470378</c:v>
                </c:pt>
                <c:pt idx="95">
                  <c:v>0.28402300000000003</c:v>
                </c:pt>
                <c:pt idx="96">
                  <c:v>0.36415900000000001</c:v>
                </c:pt>
                <c:pt idx="97">
                  <c:v>0.54619899999999999</c:v>
                </c:pt>
                <c:pt idx="98">
                  <c:v>0.86003099999999999</c:v>
                </c:pt>
                <c:pt idx="99">
                  <c:v>1.5162949999999999</c:v>
                </c:pt>
                <c:pt idx="100">
                  <c:v>0.28272000000000003</c:v>
                </c:pt>
                <c:pt idx="101">
                  <c:v>0.36285600000000001</c:v>
                </c:pt>
                <c:pt idx="102">
                  <c:v>0.54489600000000005</c:v>
                </c:pt>
                <c:pt idx="103">
                  <c:v>0.85872800000000005</c:v>
                </c:pt>
                <c:pt idx="104">
                  <c:v>1.5149919999999999</c:v>
                </c:pt>
                <c:pt idx="105">
                  <c:v>0.28820299999999999</c:v>
                </c:pt>
                <c:pt idx="106">
                  <c:v>0.36833900000000003</c:v>
                </c:pt>
                <c:pt idx="107">
                  <c:v>0.55037899999999995</c:v>
                </c:pt>
                <c:pt idx="108">
                  <c:v>0.86421099999999995</c:v>
                </c:pt>
                <c:pt idx="109">
                  <c:v>1.520475</c:v>
                </c:pt>
                <c:pt idx="110">
                  <c:v>0.29880400000000001</c:v>
                </c:pt>
                <c:pt idx="111">
                  <c:v>0.37894</c:v>
                </c:pt>
                <c:pt idx="112">
                  <c:v>0.56098000000000003</c:v>
                </c:pt>
                <c:pt idx="113">
                  <c:v>0.87481200000000003</c:v>
                </c:pt>
                <c:pt idx="114">
                  <c:v>1.5310760000000001</c:v>
                </c:pt>
                <c:pt idx="115">
                  <c:v>0.32258599999999998</c:v>
                </c:pt>
                <c:pt idx="116">
                  <c:v>0.40272200000000002</c:v>
                </c:pt>
                <c:pt idx="117">
                  <c:v>0.584762</c:v>
                </c:pt>
                <c:pt idx="118">
                  <c:v>0.898594</c:v>
                </c:pt>
                <c:pt idx="119">
                  <c:v>1.5548580000000001</c:v>
                </c:pt>
                <c:pt idx="120">
                  <c:v>0.36850300000000002</c:v>
                </c:pt>
                <c:pt idx="121">
                  <c:v>0.44863900000000001</c:v>
                </c:pt>
                <c:pt idx="122">
                  <c:v>0.63067899999999999</c:v>
                </c:pt>
                <c:pt idx="123">
                  <c:v>0.94451099999999999</c:v>
                </c:pt>
                <c:pt idx="124">
                  <c:v>1.6007750000000001</c:v>
                </c:pt>
              </c:numCache>
            </c:numRef>
          </c:xVal>
          <c:yVal>
            <c:numRef>
              <c:f>能耗!$E$131:$E$255</c:f>
              <c:numCache>
                <c:formatCode>General</c:formatCode>
                <c:ptCount val="125"/>
                <c:pt idx="0">
                  <c:v>5906.49</c:v>
                </c:pt>
                <c:pt idx="1">
                  <c:v>6083.81</c:v>
                </c:pt>
                <c:pt idx="2">
                  <c:v>6476.04</c:v>
                </c:pt>
                <c:pt idx="3">
                  <c:v>7879.15</c:v>
                </c:pt>
                <c:pt idx="4">
                  <c:v>10993.4</c:v>
                </c:pt>
                <c:pt idx="5">
                  <c:v>5851.71</c:v>
                </c:pt>
                <c:pt idx="6">
                  <c:v>6049.09</c:v>
                </c:pt>
                <c:pt idx="7">
                  <c:v>6441.27</c:v>
                </c:pt>
                <c:pt idx="8">
                  <c:v>7844.38</c:v>
                </c:pt>
                <c:pt idx="9">
                  <c:v>10958.6</c:v>
                </c:pt>
                <c:pt idx="10">
                  <c:v>5626.17</c:v>
                </c:pt>
                <c:pt idx="11">
                  <c:v>5863.75</c:v>
                </c:pt>
                <c:pt idx="12">
                  <c:v>6296.14</c:v>
                </c:pt>
                <c:pt idx="13">
                  <c:v>7699.25</c:v>
                </c:pt>
                <c:pt idx="14">
                  <c:v>10813.5</c:v>
                </c:pt>
                <c:pt idx="15">
                  <c:v>5331.76</c:v>
                </c:pt>
                <c:pt idx="16">
                  <c:v>5569.34</c:v>
                </c:pt>
                <c:pt idx="17">
                  <c:v>6001.73</c:v>
                </c:pt>
                <c:pt idx="18">
                  <c:v>7404.84</c:v>
                </c:pt>
                <c:pt idx="19">
                  <c:v>10519.1</c:v>
                </c:pt>
                <c:pt idx="20">
                  <c:v>5336.18</c:v>
                </c:pt>
                <c:pt idx="21">
                  <c:v>5573.76</c:v>
                </c:pt>
                <c:pt idx="22">
                  <c:v>6006.16</c:v>
                </c:pt>
                <c:pt idx="23">
                  <c:v>7409.26</c:v>
                </c:pt>
                <c:pt idx="24">
                  <c:v>10523.5</c:v>
                </c:pt>
                <c:pt idx="25">
                  <c:v>3986.9</c:v>
                </c:pt>
                <c:pt idx="26">
                  <c:v>3947.99</c:v>
                </c:pt>
                <c:pt idx="27">
                  <c:v>3947.28</c:v>
                </c:pt>
                <c:pt idx="28">
                  <c:v>4040.62</c:v>
                </c:pt>
                <c:pt idx="29">
                  <c:v>4267.2700000000004</c:v>
                </c:pt>
                <c:pt idx="30">
                  <c:v>3932.29</c:v>
                </c:pt>
                <c:pt idx="31">
                  <c:v>3913.42</c:v>
                </c:pt>
                <c:pt idx="32">
                  <c:v>3912.67</c:v>
                </c:pt>
                <c:pt idx="33">
                  <c:v>4006.01</c:v>
                </c:pt>
                <c:pt idx="34">
                  <c:v>4232.66</c:v>
                </c:pt>
                <c:pt idx="35">
                  <c:v>3706.76</c:v>
                </c:pt>
                <c:pt idx="36">
                  <c:v>3728.09</c:v>
                </c:pt>
                <c:pt idx="37">
                  <c:v>3767.56</c:v>
                </c:pt>
                <c:pt idx="38">
                  <c:v>3860.9</c:v>
                </c:pt>
                <c:pt idx="39">
                  <c:v>4087.55</c:v>
                </c:pt>
                <c:pt idx="40">
                  <c:v>3412.4</c:v>
                </c:pt>
                <c:pt idx="41">
                  <c:v>3433.73</c:v>
                </c:pt>
                <c:pt idx="42">
                  <c:v>3473.2</c:v>
                </c:pt>
                <c:pt idx="43">
                  <c:v>3566.54</c:v>
                </c:pt>
                <c:pt idx="44">
                  <c:v>3793.19</c:v>
                </c:pt>
                <c:pt idx="45">
                  <c:v>3416.99</c:v>
                </c:pt>
                <c:pt idx="46">
                  <c:v>3438.33</c:v>
                </c:pt>
                <c:pt idx="47">
                  <c:v>3477.79</c:v>
                </c:pt>
                <c:pt idx="48">
                  <c:v>3571.14</c:v>
                </c:pt>
                <c:pt idx="49">
                  <c:v>3797.79</c:v>
                </c:pt>
                <c:pt idx="50">
                  <c:v>3942.57</c:v>
                </c:pt>
                <c:pt idx="51">
                  <c:v>3896.76</c:v>
                </c:pt>
                <c:pt idx="52">
                  <c:v>3883.52</c:v>
                </c:pt>
                <c:pt idx="53">
                  <c:v>3935.09</c:v>
                </c:pt>
                <c:pt idx="54">
                  <c:v>4069.63</c:v>
                </c:pt>
                <c:pt idx="55">
                  <c:v>3887.96</c:v>
                </c:pt>
                <c:pt idx="56">
                  <c:v>3862.19</c:v>
                </c:pt>
                <c:pt idx="57">
                  <c:v>3848.91</c:v>
                </c:pt>
                <c:pt idx="58">
                  <c:v>3900.48</c:v>
                </c:pt>
                <c:pt idx="59">
                  <c:v>4035.02</c:v>
                </c:pt>
                <c:pt idx="60">
                  <c:v>3662.43</c:v>
                </c:pt>
                <c:pt idx="61">
                  <c:v>3676.87</c:v>
                </c:pt>
                <c:pt idx="62">
                  <c:v>3703.8</c:v>
                </c:pt>
                <c:pt idx="63">
                  <c:v>3755.36</c:v>
                </c:pt>
                <c:pt idx="64">
                  <c:v>3889.91</c:v>
                </c:pt>
                <c:pt idx="65">
                  <c:v>3368.07</c:v>
                </c:pt>
                <c:pt idx="66">
                  <c:v>3382.51</c:v>
                </c:pt>
                <c:pt idx="67">
                  <c:v>3409.44</c:v>
                </c:pt>
                <c:pt idx="68">
                  <c:v>3461</c:v>
                </c:pt>
                <c:pt idx="69">
                  <c:v>3595.55</c:v>
                </c:pt>
                <c:pt idx="70">
                  <c:v>3372.66</c:v>
                </c:pt>
                <c:pt idx="71">
                  <c:v>3387.1</c:v>
                </c:pt>
                <c:pt idx="72">
                  <c:v>3414.03</c:v>
                </c:pt>
                <c:pt idx="73">
                  <c:v>3465.6</c:v>
                </c:pt>
                <c:pt idx="74">
                  <c:v>3600.15</c:v>
                </c:pt>
                <c:pt idx="75">
                  <c:v>4009.74</c:v>
                </c:pt>
                <c:pt idx="76">
                  <c:v>3960.62</c:v>
                </c:pt>
                <c:pt idx="77">
                  <c:v>3941.38</c:v>
                </c:pt>
                <c:pt idx="78">
                  <c:v>3972.93</c:v>
                </c:pt>
                <c:pt idx="79">
                  <c:v>4063.36</c:v>
                </c:pt>
                <c:pt idx="80">
                  <c:v>3955.12</c:v>
                </c:pt>
                <c:pt idx="81">
                  <c:v>3926.05</c:v>
                </c:pt>
                <c:pt idx="82">
                  <c:v>3906.77</c:v>
                </c:pt>
                <c:pt idx="83">
                  <c:v>3938.32</c:v>
                </c:pt>
                <c:pt idx="84">
                  <c:v>4028.75</c:v>
                </c:pt>
                <c:pt idx="85">
                  <c:v>3729.6</c:v>
                </c:pt>
                <c:pt idx="86">
                  <c:v>3740.73</c:v>
                </c:pt>
                <c:pt idx="87">
                  <c:v>3761.66</c:v>
                </c:pt>
                <c:pt idx="88">
                  <c:v>3793.21</c:v>
                </c:pt>
                <c:pt idx="89">
                  <c:v>3883.63</c:v>
                </c:pt>
                <c:pt idx="90">
                  <c:v>3435.24</c:v>
                </c:pt>
                <c:pt idx="91">
                  <c:v>3446.37</c:v>
                </c:pt>
                <c:pt idx="92">
                  <c:v>3467.3</c:v>
                </c:pt>
                <c:pt idx="93">
                  <c:v>3498.85</c:v>
                </c:pt>
                <c:pt idx="94">
                  <c:v>3589.27</c:v>
                </c:pt>
                <c:pt idx="95">
                  <c:v>3439.83</c:v>
                </c:pt>
                <c:pt idx="96">
                  <c:v>3450.97</c:v>
                </c:pt>
                <c:pt idx="97">
                  <c:v>3471.89</c:v>
                </c:pt>
                <c:pt idx="98">
                  <c:v>3503.45</c:v>
                </c:pt>
                <c:pt idx="99">
                  <c:v>3593.87</c:v>
                </c:pt>
                <c:pt idx="100">
                  <c:v>4017.3</c:v>
                </c:pt>
                <c:pt idx="101">
                  <c:v>3966.53</c:v>
                </c:pt>
                <c:pt idx="102">
                  <c:v>3944.29</c:v>
                </c:pt>
                <c:pt idx="103">
                  <c:v>3965.83</c:v>
                </c:pt>
                <c:pt idx="104">
                  <c:v>4034.2</c:v>
                </c:pt>
                <c:pt idx="105">
                  <c:v>3962.69</c:v>
                </c:pt>
                <c:pt idx="106">
                  <c:v>3931.96</c:v>
                </c:pt>
                <c:pt idx="107">
                  <c:v>3909.68</c:v>
                </c:pt>
                <c:pt idx="108">
                  <c:v>3931.22</c:v>
                </c:pt>
                <c:pt idx="109">
                  <c:v>3999.59</c:v>
                </c:pt>
                <c:pt idx="110">
                  <c:v>3737.16</c:v>
                </c:pt>
                <c:pt idx="111">
                  <c:v>3746.64</c:v>
                </c:pt>
                <c:pt idx="112">
                  <c:v>3764.56</c:v>
                </c:pt>
                <c:pt idx="113">
                  <c:v>3786.11</c:v>
                </c:pt>
                <c:pt idx="114">
                  <c:v>3854.47</c:v>
                </c:pt>
                <c:pt idx="115">
                  <c:v>3442.8</c:v>
                </c:pt>
                <c:pt idx="116">
                  <c:v>3452.28</c:v>
                </c:pt>
                <c:pt idx="117">
                  <c:v>3470.2</c:v>
                </c:pt>
                <c:pt idx="118">
                  <c:v>3491.75</c:v>
                </c:pt>
                <c:pt idx="119">
                  <c:v>3560.11</c:v>
                </c:pt>
                <c:pt idx="120">
                  <c:v>3447.39</c:v>
                </c:pt>
                <c:pt idx="121">
                  <c:v>3456.88</c:v>
                </c:pt>
                <c:pt idx="122">
                  <c:v>3474.8</c:v>
                </c:pt>
                <c:pt idx="123">
                  <c:v>3496.35</c:v>
                </c:pt>
                <c:pt idx="124">
                  <c:v>3564.71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A7-45B8-9698-1379F8FBD69F}"/>
            </c:ext>
          </c:extLst>
        </c:ser>
        <c:ser>
          <c:idx val="1"/>
          <c:order val="1"/>
          <c:tx>
            <c:strRef>
              <c:f>能耗!$F$130</c:f>
              <c:strCache>
                <c:ptCount val="1"/>
                <c:pt idx="0">
                  <c:v>cross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能耗!$D$131:$D$255</c:f>
              <c:numCache>
                <c:formatCode>General</c:formatCode>
                <c:ptCount val="125"/>
                <c:pt idx="0">
                  <c:v>0.10147200000000001</c:v>
                </c:pt>
                <c:pt idx="1">
                  <c:v>0.18160799999999999</c:v>
                </c:pt>
                <c:pt idx="2">
                  <c:v>0.36364800000000003</c:v>
                </c:pt>
                <c:pt idx="3">
                  <c:v>0.67747999999999997</c:v>
                </c:pt>
                <c:pt idx="4">
                  <c:v>1.333744</c:v>
                </c:pt>
                <c:pt idx="5">
                  <c:v>0.10695499999999999</c:v>
                </c:pt>
                <c:pt idx="6">
                  <c:v>0.18709100000000001</c:v>
                </c:pt>
                <c:pt idx="7">
                  <c:v>0.36913099999999999</c:v>
                </c:pt>
                <c:pt idx="8">
                  <c:v>0.68296299999999999</c:v>
                </c:pt>
                <c:pt idx="9">
                  <c:v>1.3392269999999999</c:v>
                </c:pt>
                <c:pt idx="10">
                  <c:v>0.11755599999999999</c:v>
                </c:pt>
                <c:pt idx="11">
                  <c:v>0.19769200000000001</c:v>
                </c:pt>
                <c:pt idx="12">
                  <c:v>0.37973200000000001</c:v>
                </c:pt>
                <c:pt idx="13">
                  <c:v>0.69356399999999996</c:v>
                </c:pt>
                <c:pt idx="14">
                  <c:v>1.349828</c:v>
                </c:pt>
                <c:pt idx="15">
                  <c:v>0.14133799999999999</c:v>
                </c:pt>
                <c:pt idx="16">
                  <c:v>0.221474</c:v>
                </c:pt>
                <c:pt idx="17">
                  <c:v>0.40351399999999998</c:v>
                </c:pt>
                <c:pt idx="18">
                  <c:v>0.71734600000000004</c:v>
                </c:pt>
                <c:pt idx="19">
                  <c:v>1.37361</c:v>
                </c:pt>
                <c:pt idx="20">
                  <c:v>0.187255</c:v>
                </c:pt>
                <c:pt idx="21">
                  <c:v>0.26739099999999999</c:v>
                </c:pt>
                <c:pt idx="22">
                  <c:v>0.44943100000000002</c:v>
                </c:pt>
                <c:pt idx="23">
                  <c:v>0.76326300000000002</c:v>
                </c:pt>
                <c:pt idx="24">
                  <c:v>1.419527</c:v>
                </c:pt>
                <c:pt idx="25">
                  <c:v>0.13116800000000001</c:v>
                </c:pt>
                <c:pt idx="26">
                  <c:v>0.21130399999999999</c:v>
                </c:pt>
                <c:pt idx="27">
                  <c:v>0.39334400000000003</c:v>
                </c:pt>
                <c:pt idx="28">
                  <c:v>0.70717600000000003</c:v>
                </c:pt>
                <c:pt idx="29">
                  <c:v>1.36344</c:v>
                </c:pt>
                <c:pt idx="30">
                  <c:v>0.13665099999999999</c:v>
                </c:pt>
                <c:pt idx="31">
                  <c:v>0.21678700000000001</c:v>
                </c:pt>
                <c:pt idx="32">
                  <c:v>0.39882699999999999</c:v>
                </c:pt>
                <c:pt idx="33">
                  <c:v>0.71265900000000004</c:v>
                </c:pt>
                <c:pt idx="34">
                  <c:v>1.3689229999999999</c:v>
                </c:pt>
                <c:pt idx="35">
                  <c:v>0.14725199999999999</c:v>
                </c:pt>
                <c:pt idx="36">
                  <c:v>0.22738800000000001</c:v>
                </c:pt>
                <c:pt idx="37">
                  <c:v>0.40942800000000001</c:v>
                </c:pt>
                <c:pt idx="38">
                  <c:v>0.72326000000000001</c:v>
                </c:pt>
                <c:pt idx="39">
                  <c:v>1.379524</c:v>
                </c:pt>
                <c:pt idx="40">
                  <c:v>0.17103399999999999</c:v>
                </c:pt>
                <c:pt idx="41">
                  <c:v>0.25117</c:v>
                </c:pt>
                <c:pt idx="42">
                  <c:v>0.43320999999999998</c:v>
                </c:pt>
                <c:pt idx="43">
                  <c:v>0.74704199999999998</c:v>
                </c:pt>
                <c:pt idx="44">
                  <c:v>1.4033059999999999</c:v>
                </c:pt>
                <c:pt idx="45">
                  <c:v>0.216951</c:v>
                </c:pt>
                <c:pt idx="46">
                  <c:v>0.29708699999999999</c:v>
                </c:pt>
                <c:pt idx="47">
                  <c:v>0.47912700000000003</c:v>
                </c:pt>
                <c:pt idx="48">
                  <c:v>0.79295899999999997</c:v>
                </c:pt>
                <c:pt idx="49">
                  <c:v>1.4492229999999999</c:v>
                </c:pt>
                <c:pt idx="50">
                  <c:v>0.15420800000000001</c:v>
                </c:pt>
                <c:pt idx="51">
                  <c:v>0.234344</c:v>
                </c:pt>
                <c:pt idx="52">
                  <c:v>0.41638399999999998</c:v>
                </c:pt>
                <c:pt idx="53">
                  <c:v>0.73021599999999998</c:v>
                </c:pt>
                <c:pt idx="54">
                  <c:v>1.3864799999999999</c:v>
                </c:pt>
                <c:pt idx="55">
                  <c:v>0.159691</c:v>
                </c:pt>
                <c:pt idx="56">
                  <c:v>0.23982700000000001</c:v>
                </c:pt>
                <c:pt idx="57">
                  <c:v>0.42186699999999999</c:v>
                </c:pt>
                <c:pt idx="58">
                  <c:v>0.73569899999999999</c:v>
                </c:pt>
                <c:pt idx="59">
                  <c:v>1.3919630000000001</c:v>
                </c:pt>
                <c:pt idx="60">
                  <c:v>0.170292</c:v>
                </c:pt>
                <c:pt idx="61">
                  <c:v>0.25042799999999998</c:v>
                </c:pt>
                <c:pt idx="62">
                  <c:v>0.43246800000000002</c:v>
                </c:pt>
                <c:pt idx="63">
                  <c:v>0.74629999999999996</c:v>
                </c:pt>
                <c:pt idx="64">
                  <c:v>1.4025639999999999</c:v>
                </c:pt>
                <c:pt idx="65">
                  <c:v>0.194074</c:v>
                </c:pt>
                <c:pt idx="66">
                  <c:v>0.27421000000000001</c:v>
                </c:pt>
                <c:pt idx="67">
                  <c:v>0.45624999999999999</c:v>
                </c:pt>
                <c:pt idx="68">
                  <c:v>0.77008200000000004</c:v>
                </c:pt>
                <c:pt idx="69">
                  <c:v>1.4263459999999999</c:v>
                </c:pt>
                <c:pt idx="70">
                  <c:v>0.23999100000000001</c:v>
                </c:pt>
                <c:pt idx="71">
                  <c:v>0.32012699999999999</c:v>
                </c:pt>
                <c:pt idx="72">
                  <c:v>0.50216700000000003</c:v>
                </c:pt>
                <c:pt idx="73">
                  <c:v>0.81599900000000003</c:v>
                </c:pt>
                <c:pt idx="74">
                  <c:v>1.4722630000000001</c:v>
                </c:pt>
                <c:pt idx="75">
                  <c:v>0.19824</c:v>
                </c:pt>
                <c:pt idx="76">
                  <c:v>0.27837600000000001</c:v>
                </c:pt>
                <c:pt idx="77">
                  <c:v>0.46041599999999999</c:v>
                </c:pt>
                <c:pt idx="78">
                  <c:v>0.77424800000000005</c:v>
                </c:pt>
                <c:pt idx="79">
                  <c:v>1.430512</c:v>
                </c:pt>
                <c:pt idx="80">
                  <c:v>0.20372299999999999</c:v>
                </c:pt>
                <c:pt idx="81">
                  <c:v>0.28385899999999997</c:v>
                </c:pt>
                <c:pt idx="82">
                  <c:v>0.46589900000000001</c:v>
                </c:pt>
                <c:pt idx="83">
                  <c:v>0.77973099999999995</c:v>
                </c:pt>
                <c:pt idx="84">
                  <c:v>1.4359949999999999</c:v>
                </c:pt>
                <c:pt idx="85">
                  <c:v>0.21432399999999999</c:v>
                </c:pt>
                <c:pt idx="86">
                  <c:v>0.29446</c:v>
                </c:pt>
                <c:pt idx="87">
                  <c:v>0.47649999999999998</c:v>
                </c:pt>
                <c:pt idx="88">
                  <c:v>0.79033200000000003</c:v>
                </c:pt>
                <c:pt idx="89">
                  <c:v>1.446596</c:v>
                </c:pt>
                <c:pt idx="90">
                  <c:v>0.23810600000000001</c:v>
                </c:pt>
                <c:pt idx="91">
                  <c:v>0.31824200000000002</c:v>
                </c:pt>
                <c:pt idx="92">
                  <c:v>0.500282</c:v>
                </c:pt>
                <c:pt idx="93">
                  <c:v>0.814114</c:v>
                </c:pt>
                <c:pt idx="94">
                  <c:v>1.470378</c:v>
                </c:pt>
                <c:pt idx="95">
                  <c:v>0.28402300000000003</c:v>
                </c:pt>
                <c:pt idx="96">
                  <c:v>0.36415900000000001</c:v>
                </c:pt>
                <c:pt idx="97">
                  <c:v>0.54619899999999999</c:v>
                </c:pt>
                <c:pt idx="98">
                  <c:v>0.86003099999999999</c:v>
                </c:pt>
                <c:pt idx="99">
                  <c:v>1.5162949999999999</c:v>
                </c:pt>
                <c:pt idx="100">
                  <c:v>0.28272000000000003</c:v>
                </c:pt>
                <c:pt idx="101">
                  <c:v>0.36285600000000001</c:v>
                </c:pt>
                <c:pt idx="102">
                  <c:v>0.54489600000000005</c:v>
                </c:pt>
                <c:pt idx="103">
                  <c:v>0.85872800000000005</c:v>
                </c:pt>
                <c:pt idx="104">
                  <c:v>1.5149919999999999</c:v>
                </c:pt>
                <c:pt idx="105">
                  <c:v>0.28820299999999999</c:v>
                </c:pt>
                <c:pt idx="106">
                  <c:v>0.36833900000000003</c:v>
                </c:pt>
                <c:pt idx="107">
                  <c:v>0.55037899999999995</c:v>
                </c:pt>
                <c:pt idx="108">
                  <c:v>0.86421099999999995</c:v>
                </c:pt>
                <c:pt idx="109">
                  <c:v>1.520475</c:v>
                </c:pt>
                <c:pt idx="110">
                  <c:v>0.29880400000000001</c:v>
                </c:pt>
                <c:pt idx="111">
                  <c:v>0.37894</c:v>
                </c:pt>
                <c:pt idx="112">
                  <c:v>0.56098000000000003</c:v>
                </c:pt>
                <c:pt idx="113">
                  <c:v>0.87481200000000003</c:v>
                </c:pt>
                <c:pt idx="114">
                  <c:v>1.5310760000000001</c:v>
                </c:pt>
                <c:pt idx="115">
                  <c:v>0.32258599999999998</c:v>
                </c:pt>
                <c:pt idx="116">
                  <c:v>0.40272200000000002</c:v>
                </c:pt>
                <c:pt idx="117">
                  <c:v>0.584762</c:v>
                </c:pt>
                <c:pt idx="118">
                  <c:v>0.898594</c:v>
                </c:pt>
                <c:pt idx="119">
                  <c:v>1.5548580000000001</c:v>
                </c:pt>
                <c:pt idx="120">
                  <c:v>0.36850300000000002</c:v>
                </c:pt>
                <c:pt idx="121">
                  <c:v>0.44863900000000001</c:v>
                </c:pt>
                <c:pt idx="122">
                  <c:v>0.63067899999999999</c:v>
                </c:pt>
                <c:pt idx="123">
                  <c:v>0.94451099999999999</c:v>
                </c:pt>
                <c:pt idx="124">
                  <c:v>1.6007750000000001</c:v>
                </c:pt>
              </c:numCache>
            </c:numRef>
          </c:xVal>
          <c:yVal>
            <c:numRef>
              <c:f>能耗!$F$131:$F$255</c:f>
              <c:numCache>
                <c:formatCode>General</c:formatCode>
                <c:ptCount val="125"/>
                <c:pt idx="0">
                  <c:v>5522.22</c:v>
                </c:pt>
                <c:pt idx="1">
                  <c:v>5686.4</c:v>
                </c:pt>
                <c:pt idx="2">
                  <c:v>6028.36</c:v>
                </c:pt>
                <c:pt idx="3">
                  <c:v>7411.32</c:v>
                </c:pt>
                <c:pt idx="4">
                  <c:v>10515.5</c:v>
                </c:pt>
                <c:pt idx="5">
                  <c:v>5503.24</c:v>
                </c:pt>
                <c:pt idx="6">
                  <c:v>5687.45</c:v>
                </c:pt>
                <c:pt idx="7">
                  <c:v>6029.25</c:v>
                </c:pt>
                <c:pt idx="8">
                  <c:v>7412.13</c:v>
                </c:pt>
                <c:pt idx="9">
                  <c:v>10516.3</c:v>
                </c:pt>
                <c:pt idx="10">
                  <c:v>5350.89</c:v>
                </c:pt>
                <c:pt idx="11">
                  <c:v>5588.47</c:v>
                </c:pt>
                <c:pt idx="12">
                  <c:v>6020.94</c:v>
                </c:pt>
                <c:pt idx="13">
                  <c:v>7413.89</c:v>
                </c:pt>
                <c:pt idx="14">
                  <c:v>10518</c:v>
                </c:pt>
                <c:pt idx="15">
                  <c:v>5331.76</c:v>
                </c:pt>
                <c:pt idx="16">
                  <c:v>5569.34</c:v>
                </c:pt>
                <c:pt idx="17">
                  <c:v>6001.73</c:v>
                </c:pt>
                <c:pt idx="18">
                  <c:v>7404.84</c:v>
                </c:pt>
                <c:pt idx="19">
                  <c:v>10519.1</c:v>
                </c:pt>
                <c:pt idx="20">
                  <c:v>5336.18</c:v>
                </c:pt>
                <c:pt idx="21">
                  <c:v>5573.76</c:v>
                </c:pt>
                <c:pt idx="22">
                  <c:v>6006.16</c:v>
                </c:pt>
                <c:pt idx="23">
                  <c:v>7409.26</c:v>
                </c:pt>
                <c:pt idx="24">
                  <c:v>10523.5</c:v>
                </c:pt>
                <c:pt idx="25">
                  <c:v>3602.64</c:v>
                </c:pt>
                <c:pt idx="26">
                  <c:v>3550.58</c:v>
                </c:pt>
                <c:pt idx="27">
                  <c:v>3499.6</c:v>
                </c:pt>
                <c:pt idx="28">
                  <c:v>3572.79</c:v>
                </c:pt>
                <c:pt idx="29">
                  <c:v>3789.4</c:v>
                </c:pt>
                <c:pt idx="30">
                  <c:v>3583.82</c:v>
                </c:pt>
                <c:pt idx="31">
                  <c:v>3551.78</c:v>
                </c:pt>
                <c:pt idx="32">
                  <c:v>3500.65</c:v>
                </c:pt>
                <c:pt idx="33">
                  <c:v>3573.76</c:v>
                </c:pt>
                <c:pt idx="34">
                  <c:v>3790.36</c:v>
                </c:pt>
                <c:pt idx="35">
                  <c:v>3431.48</c:v>
                </c:pt>
                <c:pt idx="36">
                  <c:v>3452.82</c:v>
                </c:pt>
                <c:pt idx="37">
                  <c:v>3492.36</c:v>
                </c:pt>
                <c:pt idx="38">
                  <c:v>3575.54</c:v>
                </c:pt>
                <c:pt idx="39">
                  <c:v>3792.11</c:v>
                </c:pt>
                <c:pt idx="40">
                  <c:v>3412.4</c:v>
                </c:pt>
                <c:pt idx="41">
                  <c:v>3433.73</c:v>
                </c:pt>
                <c:pt idx="42">
                  <c:v>3473.2</c:v>
                </c:pt>
                <c:pt idx="43">
                  <c:v>3566.54</c:v>
                </c:pt>
                <c:pt idx="44">
                  <c:v>3793.19</c:v>
                </c:pt>
                <c:pt idx="45">
                  <c:v>3416.99</c:v>
                </c:pt>
                <c:pt idx="46">
                  <c:v>3438.33</c:v>
                </c:pt>
                <c:pt idx="47">
                  <c:v>3477.79</c:v>
                </c:pt>
                <c:pt idx="48">
                  <c:v>3571.14</c:v>
                </c:pt>
                <c:pt idx="49">
                  <c:v>3797.79</c:v>
                </c:pt>
                <c:pt idx="50">
                  <c:v>3558.31</c:v>
                </c:pt>
                <c:pt idx="51">
                  <c:v>3499.35</c:v>
                </c:pt>
                <c:pt idx="52">
                  <c:v>3435.84</c:v>
                </c:pt>
                <c:pt idx="53">
                  <c:v>3467.26</c:v>
                </c:pt>
                <c:pt idx="54">
                  <c:v>3591.76</c:v>
                </c:pt>
                <c:pt idx="55">
                  <c:v>3539.49</c:v>
                </c:pt>
                <c:pt idx="56">
                  <c:v>3500.55</c:v>
                </c:pt>
                <c:pt idx="57">
                  <c:v>3436.89</c:v>
                </c:pt>
                <c:pt idx="58">
                  <c:v>3468.22</c:v>
                </c:pt>
                <c:pt idx="59">
                  <c:v>3592.72</c:v>
                </c:pt>
                <c:pt idx="60">
                  <c:v>3387.15</c:v>
                </c:pt>
                <c:pt idx="61">
                  <c:v>3401.59</c:v>
                </c:pt>
                <c:pt idx="62">
                  <c:v>3428.6</c:v>
                </c:pt>
                <c:pt idx="63">
                  <c:v>3470</c:v>
                </c:pt>
                <c:pt idx="64">
                  <c:v>3594.47</c:v>
                </c:pt>
                <c:pt idx="65">
                  <c:v>3368.07</c:v>
                </c:pt>
                <c:pt idx="66">
                  <c:v>3382.51</c:v>
                </c:pt>
                <c:pt idx="67">
                  <c:v>3409.44</c:v>
                </c:pt>
                <c:pt idx="68">
                  <c:v>3461</c:v>
                </c:pt>
                <c:pt idx="69">
                  <c:v>3595.55</c:v>
                </c:pt>
                <c:pt idx="70">
                  <c:v>3372.66</c:v>
                </c:pt>
                <c:pt idx="71">
                  <c:v>3387.1</c:v>
                </c:pt>
                <c:pt idx="72">
                  <c:v>3414.03</c:v>
                </c:pt>
                <c:pt idx="73">
                  <c:v>3465.6</c:v>
                </c:pt>
                <c:pt idx="74">
                  <c:v>3600.15</c:v>
                </c:pt>
                <c:pt idx="75">
                  <c:v>3625.48</c:v>
                </c:pt>
                <c:pt idx="76">
                  <c:v>3563.21</c:v>
                </c:pt>
                <c:pt idx="77">
                  <c:v>3493.7</c:v>
                </c:pt>
                <c:pt idx="78">
                  <c:v>3505.1</c:v>
                </c:pt>
                <c:pt idx="79">
                  <c:v>3585.48</c:v>
                </c:pt>
                <c:pt idx="80">
                  <c:v>3606.66</c:v>
                </c:pt>
                <c:pt idx="81">
                  <c:v>3564.42</c:v>
                </c:pt>
                <c:pt idx="82">
                  <c:v>3494.75</c:v>
                </c:pt>
                <c:pt idx="83">
                  <c:v>3506.07</c:v>
                </c:pt>
                <c:pt idx="84">
                  <c:v>3586.44</c:v>
                </c:pt>
                <c:pt idx="85">
                  <c:v>3454.32</c:v>
                </c:pt>
                <c:pt idx="86">
                  <c:v>3465.46</c:v>
                </c:pt>
                <c:pt idx="87">
                  <c:v>3486.46</c:v>
                </c:pt>
                <c:pt idx="88">
                  <c:v>3507.85</c:v>
                </c:pt>
                <c:pt idx="89">
                  <c:v>3588.19</c:v>
                </c:pt>
                <c:pt idx="90">
                  <c:v>3435.24</c:v>
                </c:pt>
                <c:pt idx="91">
                  <c:v>3446.37</c:v>
                </c:pt>
                <c:pt idx="92">
                  <c:v>3467.3</c:v>
                </c:pt>
                <c:pt idx="93">
                  <c:v>3498.85</c:v>
                </c:pt>
                <c:pt idx="94">
                  <c:v>3589.27</c:v>
                </c:pt>
                <c:pt idx="95">
                  <c:v>3439.83</c:v>
                </c:pt>
                <c:pt idx="96">
                  <c:v>3450.97</c:v>
                </c:pt>
                <c:pt idx="97">
                  <c:v>3471.89</c:v>
                </c:pt>
                <c:pt idx="98">
                  <c:v>3503.45</c:v>
                </c:pt>
                <c:pt idx="99">
                  <c:v>3593.87</c:v>
                </c:pt>
                <c:pt idx="100">
                  <c:v>3633.04</c:v>
                </c:pt>
                <c:pt idx="101">
                  <c:v>3569.12</c:v>
                </c:pt>
                <c:pt idx="102">
                  <c:v>3496.6</c:v>
                </c:pt>
                <c:pt idx="103">
                  <c:v>3498</c:v>
                </c:pt>
                <c:pt idx="104">
                  <c:v>3556.32</c:v>
                </c:pt>
                <c:pt idx="105">
                  <c:v>3614.22</c:v>
                </c:pt>
                <c:pt idx="106">
                  <c:v>3570.33</c:v>
                </c:pt>
                <c:pt idx="107">
                  <c:v>3497.66</c:v>
                </c:pt>
                <c:pt idx="108">
                  <c:v>3498.97</c:v>
                </c:pt>
                <c:pt idx="109">
                  <c:v>3557.28</c:v>
                </c:pt>
                <c:pt idx="110">
                  <c:v>3461.88</c:v>
                </c:pt>
                <c:pt idx="111">
                  <c:v>3471.37</c:v>
                </c:pt>
                <c:pt idx="112">
                  <c:v>3489.36</c:v>
                </c:pt>
                <c:pt idx="113">
                  <c:v>3500.75</c:v>
                </c:pt>
                <c:pt idx="114">
                  <c:v>3559.03</c:v>
                </c:pt>
                <c:pt idx="115">
                  <c:v>3442.8</c:v>
                </c:pt>
                <c:pt idx="116">
                  <c:v>3452.28</c:v>
                </c:pt>
                <c:pt idx="117">
                  <c:v>3470.2</c:v>
                </c:pt>
                <c:pt idx="118">
                  <c:v>3491.75</c:v>
                </c:pt>
                <c:pt idx="119">
                  <c:v>3560.11</c:v>
                </c:pt>
                <c:pt idx="120">
                  <c:v>3447.39</c:v>
                </c:pt>
                <c:pt idx="121">
                  <c:v>3456.88</c:v>
                </c:pt>
                <c:pt idx="122">
                  <c:v>3474.8</c:v>
                </c:pt>
                <c:pt idx="123">
                  <c:v>3496.35</c:v>
                </c:pt>
                <c:pt idx="124">
                  <c:v>3564.71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A7-45B8-9698-1379F8FBD69F}"/>
            </c:ext>
          </c:extLst>
        </c:ser>
        <c:ser>
          <c:idx val="2"/>
          <c:order val="2"/>
          <c:tx>
            <c:strRef>
              <c:f>能耗!$G$130</c:f>
              <c:strCache>
                <c:ptCount val="1"/>
                <c:pt idx="0">
                  <c:v>fixed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能耗!$D$131:$D$255</c:f>
              <c:numCache>
                <c:formatCode>General</c:formatCode>
                <c:ptCount val="125"/>
                <c:pt idx="0">
                  <c:v>0.10147200000000001</c:v>
                </c:pt>
                <c:pt idx="1">
                  <c:v>0.18160799999999999</c:v>
                </c:pt>
                <c:pt idx="2">
                  <c:v>0.36364800000000003</c:v>
                </c:pt>
                <c:pt idx="3">
                  <c:v>0.67747999999999997</c:v>
                </c:pt>
                <c:pt idx="4">
                  <c:v>1.333744</c:v>
                </c:pt>
                <c:pt idx="5">
                  <c:v>0.10695499999999999</c:v>
                </c:pt>
                <c:pt idx="6">
                  <c:v>0.18709100000000001</c:v>
                </c:pt>
                <c:pt idx="7">
                  <c:v>0.36913099999999999</c:v>
                </c:pt>
                <c:pt idx="8">
                  <c:v>0.68296299999999999</c:v>
                </c:pt>
                <c:pt idx="9">
                  <c:v>1.3392269999999999</c:v>
                </c:pt>
                <c:pt idx="10">
                  <c:v>0.11755599999999999</c:v>
                </c:pt>
                <c:pt idx="11">
                  <c:v>0.19769200000000001</c:v>
                </c:pt>
                <c:pt idx="12">
                  <c:v>0.37973200000000001</c:v>
                </c:pt>
                <c:pt idx="13">
                  <c:v>0.69356399999999996</c:v>
                </c:pt>
                <c:pt idx="14">
                  <c:v>1.349828</c:v>
                </c:pt>
                <c:pt idx="15">
                  <c:v>0.14133799999999999</c:v>
                </c:pt>
                <c:pt idx="16">
                  <c:v>0.221474</c:v>
                </c:pt>
                <c:pt idx="17">
                  <c:v>0.40351399999999998</c:v>
                </c:pt>
                <c:pt idx="18">
                  <c:v>0.71734600000000004</c:v>
                </c:pt>
                <c:pt idx="19">
                  <c:v>1.37361</c:v>
                </c:pt>
                <c:pt idx="20">
                  <c:v>0.187255</c:v>
                </c:pt>
                <c:pt idx="21">
                  <c:v>0.26739099999999999</c:v>
                </c:pt>
                <c:pt idx="22">
                  <c:v>0.44943100000000002</c:v>
                </c:pt>
                <c:pt idx="23">
                  <c:v>0.76326300000000002</c:v>
                </c:pt>
                <c:pt idx="24">
                  <c:v>1.419527</c:v>
                </c:pt>
                <c:pt idx="25">
                  <c:v>0.13116800000000001</c:v>
                </c:pt>
                <c:pt idx="26">
                  <c:v>0.21130399999999999</c:v>
                </c:pt>
                <c:pt idx="27">
                  <c:v>0.39334400000000003</c:v>
                </c:pt>
                <c:pt idx="28">
                  <c:v>0.70717600000000003</c:v>
                </c:pt>
                <c:pt idx="29">
                  <c:v>1.36344</c:v>
                </c:pt>
                <c:pt idx="30">
                  <c:v>0.13665099999999999</c:v>
                </c:pt>
                <c:pt idx="31">
                  <c:v>0.21678700000000001</c:v>
                </c:pt>
                <c:pt idx="32">
                  <c:v>0.39882699999999999</c:v>
                </c:pt>
                <c:pt idx="33">
                  <c:v>0.71265900000000004</c:v>
                </c:pt>
                <c:pt idx="34">
                  <c:v>1.3689229999999999</c:v>
                </c:pt>
                <c:pt idx="35">
                  <c:v>0.14725199999999999</c:v>
                </c:pt>
                <c:pt idx="36">
                  <c:v>0.22738800000000001</c:v>
                </c:pt>
                <c:pt idx="37">
                  <c:v>0.40942800000000001</c:v>
                </c:pt>
                <c:pt idx="38">
                  <c:v>0.72326000000000001</c:v>
                </c:pt>
                <c:pt idx="39">
                  <c:v>1.379524</c:v>
                </c:pt>
                <c:pt idx="40">
                  <c:v>0.17103399999999999</c:v>
                </c:pt>
                <c:pt idx="41">
                  <c:v>0.25117</c:v>
                </c:pt>
                <c:pt idx="42">
                  <c:v>0.43320999999999998</c:v>
                </c:pt>
                <c:pt idx="43">
                  <c:v>0.74704199999999998</c:v>
                </c:pt>
                <c:pt idx="44">
                  <c:v>1.4033059999999999</c:v>
                </c:pt>
                <c:pt idx="45">
                  <c:v>0.216951</c:v>
                </c:pt>
                <c:pt idx="46">
                  <c:v>0.29708699999999999</c:v>
                </c:pt>
                <c:pt idx="47">
                  <c:v>0.47912700000000003</c:v>
                </c:pt>
                <c:pt idx="48">
                  <c:v>0.79295899999999997</c:v>
                </c:pt>
                <c:pt idx="49">
                  <c:v>1.4492229999999999</c:v>
                </c:pt>
                <c:pt idx="50">
                  <c:v>0.15420800000000001</c:v>
                </c:pt>
                <c:pt idx="51">
                  <c:v>0.234344</c:v>
                </c:pt>
                <c:pt idx="52">
                  <c:v>0.41638399999999998</c:v>
                </c:pt>
                <c:pt idx="53">
                  <c:v>0.73021599999999998</c:v>
                </c:pt>
                <c:pt idx="54">
                  <c:v>1.3864799999999999</c:v>
                </c:pt>
                <c:pt idx="55">
                  <c:v>0.159691</c:v>
                </c:pt>
                <c:pt idx="56">
                  <c:v>0.23982700000000001</c:v>
                </c:pt>
                <c:pt idx="57">
                  <c:v>0.42186699999999999</c:v>
                </c:pt>
                <c:pt idx="58">
                  <c:v>0.73569899999999999</c:v>
                </c:pt>
                <c:pt idx="59">
                  <c:v>1.3919630000000001</c:v>
                </c:pt>
                <c:pt idx="60">
                  <c:v>0.170292</c:v>
                </c:pt>
                <c:pt idx="61">
                  <c:v>0.25042799999999998</c:v>
                </c:pt>
                <c:pt idx="62">
                  <c:v>0.43246800000000002</c:v>
                </c:pt>
                <c:pt idx="63">
                  <c:v>0.74629999999999996</c:v>
                </c:pt>
                <c:pt idx="64">
                  <c:v>1.4025639999999999</c:v>
                </c:pt>
                <c:pt idx="65">
                  <c:v>0.194074</c:v>
                </c:pt>
                <c:pt idx="66">
                  <c:v>0.27421000000000001</c:v>
                </c:pt>
                <c:pt idx="67">
                  <c:v>0.45624999999999999</c:v>
                </c:pt>
                <c:pt idx="68">
                  <c:v>0.77008200000000004</c:v>
                </c:pt>
                <c:pt idx="69">
                  <c:v>1.4263459999999999</c:v>
                </c:pt>
                <c:pt idx="70">
                  <c:v>0.23999100000000001</c:v>
                </c:pt>
                <c:pt idx="71">
                  <c:v>0.32012699999999999</c:v>
                </c:pt>
                <c:pt idx="72">
                  <c:v>0.50216700000000003</c:v>
                </c:pt>
                <c:pt idx="73">
                  <c:v>0.81599900000000003</c:v>
                </c:pt>
                <c:pt idx="74">
                  <c:v>1.4722630000000001</c:v>
                </c:pt>
                <c:pt idx="75">
                  <c:v>0.19824</c:v>
                </c:pt>
                <c:pt idx="76">
                  <c:v>0.27837600000000001</c:v>
                </c:pt>
                <c:pt idx="77">
                  <c:v>0.46041599999999999</c:v>
                </c:pt>
                <c:pt idx="78">
                  <c:v>0.77424800000000005</c:v>
                </c:pt>
                <c:pt idx="79">
                  <c:v>1.430512</c:v>
                </c:pt>
                <c:pt idx="80">
                  <c:v>0.20372299999999999</c:v>
                </c:pt>
                <c:pt idx="81">
                  <c:v>0.28385899999999997</c:v>
                </c:pt>
                <c:pt idx="82">
                  <c:v>0.46589900000000001</c:v>
                </c:pt>
                <c:pt idx="83">
                  <c:v>0.77973099999999995</c:v>
                </c:pt>
                <c:pt idx="84">
                  <c:v>1.4359949999999999</c:v>
                </c:pt>
                <c:pt idx="85">
                  <c:v>0.21432399999999999</c:v>
                </c:pt>
                <c:pt idx="86">
                  <c:v>0.29446</c:v>
                </c:pt>
                <c:pt idx="87">
                  <c:v>0.47649999999999998</c:v>
                </c:pt>
                <c:pt idx="88">
                  <c:v>0.79033200000000003</c:v>
                </c:pt>
                <c:pt idx="89">
                  <c:v>1.446596</c:v>
                </c:pt>
                <c:pt idx="90">
                  <c:v>0.23810600000000001</c:v>
                </c:pt>
                <c:pt idx="91">
                  <c:v>0.31824200000000002</c:v>
                </c:pt>
                <c:pt idx="92">
                  <c:v>0.500282</c:v>
                </c:pt>
                <c:pt idx="93">
                  <c:v>0.814114</c:v>
                </c:pt>
                <c:pt idx="94">
                  <c:v>1.470378</c:v>
                </c:pt>
                <c:pt idx="95">
                  <c:v>0.28402300000000003</c:v>
                </c:pt>
                <c:pt idx="96">
                  <c:v>0.36415900000000001</c:v>
                </c:pt>
                <c:pt idx="97">
                  <c:v>0.54619899999999999</c:v>
                </c:pt>
                <c:pt idx="98">
                  <c:v>0.86003099999999999</c:v>
                </c:pt>
                <c:pt idx="99">
                  <c:v>1.5162949999999999</c:v>
                </c:pt>
                <c:pt idx="100">
                  <c:v>0.28272000000000003</c:v>
                </c:pt>
                <c:pt idx="101">
                  <c:v>0.36285600000000001</c:v>
                </c:pt>
                <c:pt idx="102">
                  <c:v>0.54489600000000005</c:v>
                </c:pt>
                <c:pt idx="103">
                  <c:v>0.85872800000000005</c:v>
                </c:pt>
                <c:pt idx="104">
                  <c:v>1.5149919999999999</c:v>
                </c:pt>
                <c:pt idx="105">
                  <c:v>0.28820299999999999</c:v>
                </c:pt>
                <c:pt idx="106">
                  <c:v>0.36833900000000003</c:v>
                </c:pt>
                <c:pt idx="107">
                  <c:v>0.55037899999999995</c:v>
                </c:pt>
                <c:pt idx="108">
                  <c:v>0.86421099999999995</c:v>
                </c:pt>
                <c:pt idx="109">
                  <c:v>1.520475</c:v>
                </c:pt>
                <c:pt idx="110">
                  <c:v>0.29880400000000001</c:v>
                </c:pt>
                <c:pt idx="111">
                  <c:v>0.37894</c:v>
                </c:pt>
                <c:pt idx="112">
                  <c:v>0.56098000000000003</c:v>
                </c:pt>
                <c:pt idx="113">
                  <c:v>0.87481200000000003</c:v>
                </c:pt>
                <c:pt idx="114">
                  <c:v>1.5310760000000001</c:v>
                </c:pt>
                <c:pt idx="115">
                  <c:v>0.32258599999999998</c:v>
                </c:pt>
                <c:pt idx="116">
                  <c:v>0.40272200000000002</c:v>
                </c:pt>
                <c:pt idx="117">
                  <c:v>0.584762</c:v>
                </c:pt>
                <c:pt idx="118">
                  <c:v>0.898594</c:v>
                </c:pt>
                <c:pt idx="119">
                  <c:v>1.5548580000000001</c:v>
                </c:pt>
                <c:pt idx="120">
                  <c:v>0.36850300000000002</c:v>
                </c:pt>
                <c:pt idx="121">
                  <c:v>0.44863900000000001</c:v>
                </c:pt>
                <c:pt idx="122">
                  <c:v>0.63067899999999999</c:v>
                </c:pt>
                <c:pt idx="123">
                  <c:v>0.94451099999999999</c:v>
                </c:pt>
                <c:pt idx="124">
                  <c:v>1.6007750000000001</c:v>
                </c:pt>
              </c:numCache>
            </c:numRef>
          </c:xVal>
          <c:yVal>
            <c:numRef>
              <c:f>能耗!$G$131:$G$255</c:f>
              <c:numCache>
                <c:formatCode>General</c:formatCode>
                <c:ptCount val="125"/>
                <c:pt idx="0">
                  <c:v>5514.22</c:v>
                </c:pt>
                <c:pt idx="1">
                  <c:v>5591.73</c:v>
                </c:pt>
                <c:pt idx="2">
                  <c:v>5705.96</c:v>
                </c:pt>
                <c:pt idx="3">
                  <c:v>6667.96</c:v>
                </c:pt>
                <c:pt idx="4">
                  <c:v>9490.83</c:v>
                </c:pt>
                <c:pt idx="5">
                  <c:v>5495.24</c:v>
                </c:pt>
                <c:pt idx="6">
                  <c:v>5592.78</c:v>
                </c:pt>
                <c:pt idx="7">
                  <c:v>5706.59</c:v>
                </c:pt>
                <c:pt idx="8">
                  <c:v>6668.78</c:v>
                </c:pt>
                <c:pt idx="9">
                  <c:v>9491.6299999999992</c:v>
                </c:pt>
                <c:pt idx="10">
                  <c:v>5249.01</c:v>
                </c:pt>
                <c:pt idx="11">
                  <c:v>5459.96</c:v>
                </c:pt>
                <c:pt idx="12">
                  <c:v>5661.94</c:v>
                </c:pt>
                <c:pt idx="13">
                  <c:v>6670.54</c:v>
                </c:pt>
                <c:pt idx="14">
                  <c:v>9493.36</c:v>
                </c:pt>
                <c:pt idx="15">
                  <c:v>5229.88</c:v>
                </c:pt>
                <c:pt idx="16">
                  <c:v>5348.68</c:v>
                </c:pt>
                <c:pt idx="17">
                  <c:v>5555.11</c:v>
                </c:pt>
                <c:pt idx="18">
                  <c:v>6661.49</c:v>
                </c:pt>
                <c:pt idx="19">
                  <c:v>9494.39</c:v>
                </c:pt>
                <c:pt idx="20">
                  <c:v>5234.3</c:v>
                </c:pt>
                <c:pt idx="21">
                  <c:v>5353.11</c:v>
                </c:pt>
                <c:pt idx="22">
                  <c:v>5559.54</c:v>
                </c:pt>
                <c:pt idx="23">
                  <c:v>6665.91</c:v>
                </c:pt>
                <c:pt idx="24">
                  <c:v>9498.82</c:v>
                </c:pt>
                <c:pt idx="25">
                  <c:v>3594.63</c:v>
                </c:pt>
                <c:pt idx="26">
                  <c:v>3455.91</c:v>
                </c:pt>
                <c:pt idx="27">
                  <c:v>3177.19</c:v>
                </c:pt>
                <c:pt idx="28">
                  <c:v>2829.44</c:v>
                </c:pt>
                <c:pt idx="29">
                  <c:v>2764.74</c:v>
                </c:pt>
                <c:pt idx="30">
                  <c:v>3575.81</c:v>
                </c:pt>
                <c:pt idx="31">
                  <c:v>3457.11</c:v>
                </c:pt>
                <c:pt idx="32">
                  <c:v>3177.99</c:v>
                </c:pt>
                <c:pt idx="33">
                  <c:v>2830.41</c:v>
                </c:pt>
                <c:pt idx="34">
                  <c:v>2765.7</c:v>
                </c:pt>
                <c:pt idx="35">
                  <c:v>3329.6</c:v>
                </c:pt>
                <c:pt idx="36">
                  <c:v>3324.31</c:v>
                </c:pt>
                <c:pt idx="37">
                  <c:v>3133.35</c:v>
                </c:pt>
                <c:pt idx="38">
                  <c:v>2832.19</c:v>
                </c:pt>
                <c:pt idx="39">
                  <c:v>2767.45</c:v>
                </c:pt>
                <c:pt idx="40">
                  <c:v>3310.52</c:v>
                </c:pt>
                <c:pt idx="41">
                  <c:v>3213.08</c:v>
                </c:pt>
                <c:pt idx="42">
                  <c:v>3026.58</c:v>
                </c:pt>
                <c:pt idx="43">
                  <c:v>2823.19</c:v>
                </c:pt>
                <c:pt idx="44">
                  <c:v>2768.53</c:v>
                </c:pt>
                <c:pt idx="45">
                  <c:v>3315.11</c:v>
                </c:pt>
                <c:pt idx="46">
                  <c:v>3217.68</c:v>
                </c:pt>
                <c:pt idx="47">
                  <c:v>3031.17</c:v>
                </c:pt>
                <c:pt idx="48">
                  <c:v>2827.78</c:v>
                </c:pt>
                <c:pt idx="49">
                  <c:v>2773.12</c:v>
                </c:pt>
                <c:pt idx="50">
                  <c:v>3550.3</c:v>
                </c:pt>
                <c:pt idx="51">
                  <c:v>3404.68</c:v>
                </c:pt>
                <c:pt idx="52">
                  <c:v>3113.43</c:v>
                </c:pt>
                <c:pt idx="53">
                  <c:v>2723.9</c:v>
                </c:pt>
                <c:pt idx="54">
                  <c:v>2567.1</c:v>
                </c:pt>
                <c:pt idx="55">
                  <c:v>3531.48</c:v>
                </c:pt>
                <c:pt idx="56">
                  <c:v>3405.88</c:v>
                </c:pt>
                <c:pt idx="57">
                  <c:v>3114.23</c:v>
                </c:pt>
                <c:pt idx="58">
                  <c:v>2724.87</c:v>
                </c:pt>
                <c:pt idx="59">
                  <c:v>2568.06</c:v>
                </c:pt>
                <c:pt idx="60">
                  <c:v>3285.27</c:v>
                </c:pt>
                <c:pt idx="61">
                  <c:v>3273.08</c:v>
                </c:pt>
                <c:pt idx="62">
                  <c:v>3069.59</c:v>
                </c:pt>
                <c:pt idx="63">
                  <c:v>2726.65</c:v>
                </c:pt>
                <c:pt idx="64">
                  <c:v>2569.8000000000002</c:v>
                </c:pt>
                <c:pt idx="65">
                  <c:v>3266.19</c:v>
                </c:pt>
                <c:pt idx="66">
                  <c:v>3161.86</c:v>
                </c:pt>
                <c:pt idx="67">
                  <c:v>2962.82</c:v>
                </c:pt>
                <c:pt idx="68">
                  <c:v>2717.65</c:v>
                </c:pt>
                <c:pt idx="69">
                  <c:v>2570.89</c:v>
                </c:pt>
                <c:pt idx="70">
                  <c:v>3270.79</c:v>
                </c:pt>
                <c:pt idx="71">
                  <c:v>3166.45</c:v>
                </c:pt>
                <c:pt idx="72">
                  <c:v>2967.41</c:v>
                </c:pt>
                <c:pt idx="73">
                  <c:v>2722.25</c:v>
                </c:pt>
                <c:pt idx="74">
                  <c:v>2575.48</c:v>
                </c:pt>
                <c:pt idx="75">
                  <c:v>3617.47</c:v>
                </c:pt>
                <c:pt idx="76">
                  <c:v>3468.54</c:v>
                </c:pt>
                <c:pt idx="77">
                  <c:v>3171.29</c:v>
                </c:pt>
                <c:pt idx="78">
                  <c:v>2761.75</c:v>
                </c:pt>
                <c:pt idx="79">
                  <c:v>2560.8200000000002</c:v>
                </c:pt>
                <c:pt idx="80">
                  <c:v>3598.65</c:v>
                </c:pt>
                <c:pt idx="81">
                  <c:v>3469.75</c:v>
                </c:pt>
                <c:pt idx="82">
                  <c:v>3172.09</c:v>
                </c:pt>
                <c:pt idx="83">
                  <c:v>2762.72</c:v>
                </c:pt>
                <c:pt idx="84">
                  <c:v>2561.7800000000002</c:v>
                </c:pt>
                <c:pt idx="85">
                  <c:v>3352.44</c:v>
                </c:pt>
                <c:pt idx="86">
                  <c:v>3336.95</c:v>
                </c:pt>
                <c:pt idx="87">
                  <c:v>3127.45</c:v>
                </c:pt>
                <c:pt idx="88">
                  <c:v>2764.5</c:v>
                </c:pt>
                <c:pt idx="89">
                  <c:v>2563.5300000000002</c:v>
                </c:pt>
                <c:pt idx="90">
                  <c:v>3333.36</c:v>
                </c:pt>
                <c:pt idx="91">
                  <c:v>3225.72</c:v>
                </c:pt>
                <c:pt idx="92">
                  <c:v>3020.68</c:v>
                </c:pt>
                <c:pt idx="93">
                  <c:v>2755.5</c:v>
                </c:pt>
                <c:pt idx="94">
                  <c:v>2564.61</c:v>
                </c:pt>
                <c:pt idx="95">
                  <c:v>3337.95</c:v>
                </c:pt>
                <c:pt idx="96">
                  <c:v>3230.32</c:v>
                </c:pt>
                <c:pt idx="97">
                  <c:v>3025.27</c:v>
                </c:pt>
                <c:pt idx="98">
                  <c:v>2760.1</c:v>
                </c:pt>
                <c:pt idx="99">
                  <c:v>2569.21</c:v>
                </c:pt>
                <c:pt idx="100">
                  <c:v>3625.03</c:v>
                </c:pt>
                <c:pt idx="101">
                  <c:v>3474.45</c:v>
                </c:pt>
                <c:pt idx="102">
                  <c:v>3174.2</c:v>
                </c:pt>
                <c:pt idx="103">
                  <c:v>2754.65</c:v>
                </c:pt>
                <c:pt idx="104">
                  <c:v>2531.66</c:v>
                </c:pt>
                <c:pt idx="105">
                  <c:v>3606.21</c:v>
                </c:pt>
                <c:pt idx="106">
                  <c:v>3475.66</c:v>
                </c:pt>
                <c:pt idx="107">
                  <c:v>3174.99</c:v>
                </c:pt>
                <c:pt idx="108">
                  <c:v>2755.62</c:v>
                </c:pt>
                <c:pt idx="109">
                  <c:v>2532.62</c:v>
                </c:pt>
                <c:pt idx="110">
                  <c:v>3360</c:v>
                </c:pt>
                <c:pt idx="111">
                  <c:v>3342.85</c:v>
                </c:pt>
                <c:pt idx="112">
                  <c:v>3130.36</c:v>
                </c:pt>
                <c:pt idx="113">
                  <c:v>2757.4</c:v>
                </c:pt>
                <c:pt idx="114">
                  <c:v>2534.37</c:v>
                </c:pt>
                <c:pt idx="115">
                  <c:v>3340.92</c:v>
                </c:pt>
                <c:pt idx="116">
                  <c:v>3231.63</c:v>
                </c:pt>
                <c:pt idx="117">
                  <c:v>3023.58</c:v>
                </c:pt>
                <c:pt idx="118">
                  <c:v>2748.4</c:v>
                </c:pt>
                <c:pt idx="119">
                  <c:v>2535.4499999999998</c:v>
                </c:pt>
                <c:pt idx="120">
                  <c:v>3345.51</c:v>
                </c:pt>
                <c:pt idx="121">
                  <c:v>3236.23</c:v>
                </c:pt>
                <c:pt idx="122">
                  <c:v>3028.18</c:v>
                </c:pt>
                <c:pt idx="123">
                  <c:v>2753</c:v>
                </c:pt>
                <c:pt idx="124">
                  <c:v>2540.0500000000002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A7-45B8-9698-1379F8FBD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732799"/>
        <c:axId val="337730719"/>
      </c:scatterChart>
      <c:valAx>
        <c:axId val="33773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37730719"/>
        <c:crosses val="autoZero"/>
        <c:crossBetween val="midCat"/>
      </c:valAx>
      <c:valAx>
        <c:axId val="337730719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37732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能耗!$E$2</c:f>
              <c:strCache>
                <c:ptCount val="1"/>
                <c:pt idx="0">
                  <c:v>no_opt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能耗!$D$3:$D$127</c:f>
              <c:numCache>
                <c:formatCode>General</c:formatCode>
                <c:ptCount val="125"/>
                <c:pt idx="0">
                  <c:v>0.160496</c:v>
                </c:pt>
                <c:pt idx="1">
                  <c:v>0.24063200000000001</c:v>
                </c:pt>
                <c:pt idx="2">
                  <c:v>0.42267199999999999</c:v>
                </c:pt>
                <c:pt idx="3">
                  <c:v>0.73650400000000005</c:v>
                </c:pt>
                <c:pt idx="4">
                  <c:v>1.392768</c:v>
                </c:pt>
                <c:pt idx="5">
                  <c:v>0.24063200000000001</c:v>
                </c:pt>
                <c:pt idx="6">
                  <c:v>0.320768</c:v>
                </c:pt>
                <c:pt idx="7">
                  <c:v>0.50280800000000003</c:v>
                </c:pt>
                <c:pt idx="8">
                  <c:v>0.81664000000000003</c:v>
                </c:pt>
                <c:pt idx="9">
                  <c:v>1.472904</c:v>
                </c:pt>
                <c:pt idx="10">
                  <c:v>0.42267199999999999</c:v>
                </c:pt>
                <c:pt idx="11">
                  <c:v>0.50280800000000003</c:v>
                </c:pt>
                <c:pt idx="12">
                  <c:v>0.68484800000000001</c:v>
                </c:pt>
                <c:pt idx="13">
                  <c:v>0.99868000000000001</c:v>
                </c:pt>
                <c:pt idx="14">
                  <c:v>1.654944</c:v>
                </c:pt>
                <c:pt idx="15">
                  <c:v>0.73650400000000005</c:v>
                </c:pt>
                <c:pt idx="16">
                  <c:v>0.81664000000000003</c:v>
                </c:pt>
                <c:pt idx="17">
                  <c:v>0.99868000000000001</c:v>
                </c:pt>
                <c:pt idx="18">
                  <c:v>1.3125119999999999</c:v>
                </c:pt>
                <c:pt idx="19">
                  <c:v>1.9687760000000001</c:v>
                </c:pt>
                <c:pt idx="20">
                  <c:v>1.392768</c:v>
                </c:pt>
                <c:pt idx="21">
                  <c:v>1.472904</c:v>
                </c:pt>
                <c:pt idx="22">
                  <c:v>1.654944</c:v>
                </c:pt>
                <c:pt idx="23">
                  <c:v>1.9687760000000001</c:v>
                </c:pt>
                <c:pt idx="24">
                  <c:v>2.6250399999999998</c:v>
                </c:pt>
                <c:pt idx="25">
                  <c:v>0.190192</c:v>
                </c:pt>
                <c:pt idx="26">
                  <c:v>0.27032800000000001</c:v>
                </c:pt>
                <c:pt idx="27">
                  <c:v>0.45236799999999999</c:v>
                </c:pt>
                <c:pt idx="28">
                  <c:v>0.76619999999999999</c:v>
                </c:pt>
                <c:pt idx="29">
                  <c:v>1.422464</c:v>
                </c:pt>
                <c:pt idx="30">
                  <c:v>0.27032800000000001</c:v>
                </c:pt>
                <c:pt idx="31">
                  <c:v>0.350464</c:v>
                </c:pt>
                <c:pt idx="32">
                  <c:v>0.53250399999999998</c:v>
                </c:pt>
                <c:pt idx="33">
                  <c:v>0.84633599999999998</c:v>
                </c:pt>
                <c:pt idx="34">
                  <c:v>1.5025999999999999</c:v>
                </c:pt>
                <c:pt idx="35">
                  <c:v>0.45236799999999999</c:v>
                </c:pt>
                <c:pt idx="36">
                  <c:v>0.53250399999999998</c:v>
                </c:pt>
                <c:pt idx="37">
                  <c:v>0.71454399999999996</c:v>
                </c:pt>
                <c:pt idx="38">
                  <c:v>1.028376</c:v>
                </c:pt>
                <c:pt idx="39">
                  <c:v>1.6846399999999999</c:v>
                </c:pt>
                <c:pt idx="40">
                  <c:v>0.76619999999999999</c:v>
                </c:pt>
                <c:pt idx="41">
                  <c:v>0.84633599999999998</c:v>
                </c:pt>
                <c:pt idx="42">
                  <c:v>1.028376</c:v>
                </c:pt>
                <c:pt idx="43">
                  <c:v>1.3422080000000001</c:v>
                </c:pt>
                <c:pt idx="44">
                  <c:v>1.998472</c:v>
                </c:pt>
                <c:pt idx="45">
                  <c:v>1.422464</c:v>
                </c:pt>
                <c:pt idx="46">
                  <c:v>1.5025999999999999</c:v>
                </c:pt>
                <c:pt idx="47">
                  <c:v>1.6846399999999999</c:v>
                </c:pt>
                <c:pt idx="48">
                  <c:v>1.998472</c:v>
                </c:pt>
                <c:pt idx="49">
                  <c:v>2.6547360000000002</c:v>
                </c:pt>
                <c:pt idx="50">
                  <c:v>0.213232</c:v>
                </c:pt>
                <c:pt idx="51">
                  <c:v>0.29336800000000002</c:v>
                </c:pt>
                <c:pt idx="52">
                  <c:v>0.475408</c:v>
                </c:pt>
                <c:pt idx="53">
                  <c:v>0.78924000000000005</c:v>
                </c:pt>
                <c:pt idx="54">
                  <c:v>1.4455039999999999</c:v>
                </c:pt>
                <c:pt idx="55">
                  <c:v>0.29336800000000002</c:v>
                </c:pt>
                <c:pt idx="56">
                  <c:v>0.373504</c:v>
                </c:pt>
                <c:pt idx="57">
                  <c:v>0.55554400000000004</c:v>
                </c:pt>
                <c:pt idx="58">
                  <c:v>0.86937600000000004</c:v>
                </c:pt>
                <c:pt idx="59">
                  <c:v>1.5256400000000001</c:v>
                </c:pt>
                <c:pt idx="60">
                  <c:v>0.475408</c:v>
                </c:pt>
                <c:pt idx="61">
                  <c:v>0.55554400000000004</c:v>
                </c:pt>
                <c:pt idx="62">
                  <c:v>0.73758400000000002</c:v>
                </c:pt>
                <c:pt idx="63">
                  <c:v>1.0514159999999999</c:v>
                </c:pt>
                <c:pt idx="64">
                  <c:v>1.7076800000000001</c:v>
                </c:pt>
                <c:pt idx="65">
                  <c:v>0.78924000000000005</c:v>
                </c:pt>
                <c:pt idx="66">
                  <c:v>0.86937600000000004</c:v>
                </c:pt>
                <c:pt idx="67">
                  <c:v>1.0514159999999999</c:v>
                </c:pt>
                <c:pt idx="68">
                  <c:v>1.365248</c:v>
                </c:pt>
                <c:pt idx="69">
                  <c:v>2.021512</c:v>
                </c:pt>
                <c:pt idx="70">
                  <c:v>1.4455039999999999</c:v>
                </c:pt>
                <c:pt idx="71">
                  <c:v>1.5256400000000001</c:v>
                </c:pt>
                <c:pt idx="72">
                  <c:v>1.7076800000000001</c:v>
                </c:pt>
                <c:pt idx="73">
                  <c:v>2.021512</c:v>
                </c:pt>
                <c:pt idx="74">
                  <c:v>2.6777760000000002</c:v>
                </c:pt>
                <c:pt idx="75">
                  <c:v>0.25726399999999999</c:v>
                </c:pt>
                <c:pt idx="76">
                  <c:v>0.33739999999999998</c:v>
                </c:pt>
                <c:pt idx="77">
                  <c:v>0.51944000000000001</c:v>
                </c:pt>
                <c:pt idx="78">
                  <c:v>0.83327200000000001</c:v>
                </c:pt>
                <c:pt idx="79">
                  <c:v>1.489536</c:v>
                </c:pt>
                <c:pt idx="80">
                  <c:v>0.33739999999999998</c:v>
                </c:pt>
                <c:pt idx="81">
                  <c:v>0.41753600000000002</c:v>
                </c:pt>
                <c:pt idx="82">
                  <c:v>0.599576</c:v>
                </c:pt>
                <c:pt idx="83">
                  <c:v>0.913408</c:v>
                </c:pt>
                <c:pt idx="84">
                  <c:v>1.569672</c:v>
                </c:pt>
                <c:pt idx="85">
                  <c:v>0.51944000000000001</c:v>
                </c:pt>
                <c:pt idx="86">
                  <c:v>0.599576</c:v>
                </c:pt>
                <c:pt idx="87">
                  <c:v>0.78161599999999998</c:v>
                </c:pt>
                <c:pt idx="88">
                  <c:v>1.095448</c:v>
                </c:pt>
                <c:pt idx="89">
                  <c:v>1.7517119999999999</c:v>
                </c:pt>
                <c:pt idx="90">
                  <c:v>0.83327200000000001</c:v>
                </c:pt>
                <c:pt idx="91">
                  <c:v>0.913408</c:v>
                </c:pt>
                <c:pt idx="92">
                  <c:v>1.095448</c:v>
                </c:pt>
                <c:pt idx="93">
                  <c:v>1.4092800000000001</c:v>
                </c:pt>
                <c:pt idx="94">
                  <c:v>2.065544</c:v>
                </c:pt>
                <c:pt idx="95">
                  <c:v>1.489536</c:v>
                </c:pt>
                <c:pt idx="96">
                  <c:v>1.569672</c:v>
                </c:pt>
                <c:pt idx="97">
                  <c:v>1.7517119999999999</c:v>
                </c:pt>
                <c:pt idx="98">
                  <c:v>2.065544</c:v>
                </c:pt>
                <c:pt idx="99">
                  <c:v>2.7218079999999998</c:v>
                </c:pt>
                <c:pt idx="100">
                  <c:v>0.34174399999999999</c:v>
                </c:pt>
                <c:pt idx="101">
                  <c:v>0.42187999999999998</c:v>
                </c:pt>
                <c:pt idx="102">
                  <c:v>0.60392000000000001</c:v>
                </c:pt>
                <c:pt idx="103">
                  <c:v>0.91775200000000001</c:v>
                </c:pt>
                <c:pt idx="104">
                  <c:v>1.5740160000000001</c:v>
                </c:pt>
                <c:pt idx="105">
                  <c:v>0.42187999999999998</c:v>
                </c:pt>
                <c:pt idx="106">
                  <c:v>0.50201600000000002</c:v>
                </c:pt>
                <c:pt idx="107">
                  <c:v>0.684056</c:v>
                </c:pt>
                <c:pt idx="108">
                  <c:v>0.997888</c:v>
                </c:pt>
                <c:pt idx="109">
                  <c:v>1.6541520000000001</c:v>
                </c:pt>
                <c:pt idx="110">
                  <c:v>0.60392000000000001</c:v>
                </c:pt>
                <c:pt idx="111">
                  <c:v>0.684056</c:v>
                </c:pt>
                <c:pt idx="112">
                  <c:v>0.86609599999999998</c:v>
                </c:pt>
                <c:pt idx="113">
                  <c:v>1.1799280000000001</c:v>
                </c:pt>
                <c:pt idx="114">
                  <c:v>1.836192</c:v>
                </c:pt>
                <c:pt idx="115">
                  <c:v>0.91775200000000001</c:v>
                </c:pt>
                <c:pt idx="116">
                  <c:v>0.997888</c:v>
                </c:pt>
                <c:pt idx="117">
                  <c:v>1.1799280000000001</c:v>
                </c:pt>
                <c:pt idx="118">
                  <c:v>1.49376</c:v>
                </c:pt>
                <c:pt idx="119">
                  <c:v>2.1500240000000002</c:v>
                </c:pt>
                <c:pt idx="120">
                  <c:v>1.5740160000000001</c:v>
                </c:pt>
                <c:pt idx="121">
                  <c:v>1.6541520000000001</c:v>
                </c:pt>
                <c:pt idx="122">
                  <c:v>1.836192</c:v>
                </c:pt>
                <c:pt idx="123">
                  <c:v>2.1500240000000002</c:v>
                </c:pt>
                <c:pt idx="124">
                  <c:v>2.8062879999999999</c:v>
                </c:pt>
              </c:numCache>
            </c:numRef>
          </c:xVal>
          <c:yVal>
            <c:numRef>
              <c:f>能耗!$E$3:$E$127</c:f>
              <c:numCache>
                <c:formatCode>General</c:formatCode>
                <c:ptCount val="125"/>
                <c:pt idx="0">
                  <c:v>5211.92</c:v>
                </c:pt>
                <c:pt idx="1">
                  <c:v>5035.5</c:v>
                </c:pt>
                <c:pt idx="2">
                  <c:v>4760.99</c:v>
                </c:pt>
                <c:pt idx="3">
                  <c:v>4723.93</c:v>
                </c:pt>
                <c:pt idx="4">
                  <c:v>5123.99</c:v>
                </c:pt>
                <c:pt idx="5">
                  <c:v>4417.2299999999996</c:v>
                </c:pt>
                <c:pt idx="6">
                  <c:v>4824.8900000000003</c:v>
                </c:pt>
                <c:pt idx="7">
                  <c:v>4686.28</c:v>
                </c:pt>
                <c:pt idx="8">
                  <c:v>4669.1499999999996</c:v>
                </c:pt>
                <c:pt idx="9">
                  <c:v>5089.2700000000004</c:v>
                </c:pt>
                <c:pt idx="10">
                  <c:v>3888.44</c:v>
                </c:pt>
                <c:pt idx="11">
                  <c:v>4312.16</c:v>
                </c:pt>
                <c:pt idx="12">
                  <c:v>4359.17</c:v>
                </c:pt>
                <c:pt idx="13">
                  <c:v>4443.6099999999997</c:v>
                </c:pt>
                <c:pt idx="14">
                  <c:v>4903.93</c:v>
                </c:pt>
                <c:pt idx="15">
                  <c:v>3535.01</c:v>
                </c:pt>
                <c:pt idx="16">
                  <c:v>3958.67</c:v>
                </c:pt>
                <c:pt idx="17">
                  <c:v>4005.5</c:v>
                </c:pt>
                <c:pt idx="18">
                  <c:v>4149.1899999999996</c:v>
                </c:pt>
                <c:pt idx="19">
                  <c:v>4609.51</c:v>
                </c:pt>
                <c:pt idx="20">
                  <c:v>3539.44</c:v>
                </c:pt>
                <c:pt idx="21">
                  <c:v>3963.09</c:v>
                </c:pt>
                <c:pt idx="22">
                  <c:v>4009.93</c:v>
                </c:pt>
                <c:pt idx="23">
                  <c:v>4153.62</c:v>
                </c:pt>
                <c:pt idx="24">
                  <c:v>4613.9399999999996</c:v>
                </c:pt>
                <c:pt idx="25">
                  <c:v>4917.22</c:v>
                </c:pt>
                <c:pt idx="26">
                  <c:v>4345.29</c:v>
                </c:pt>
                <c:pt idx="27">
                  <c:v>4029.99</c:v>
                </c:pt>
                <c:pt idx="28">
                  <c:v>3858.05</c:v>
                </c:pt>
                <c:pt idx="29">
                  <c:v>3832.6</c:v>
                </c:pt>
                <c:pt idx="30">
                  <c:v>4122.68</c:v>
                </c:pt>
                <c:pt idx="31">
                  <c:v>4134.84</c:v>
                </c:pt>
                <c:pt idx="32">
                  <c:v>3955.44</c:v>
                </c:pt>
                <c:pt idx="33">
                  <c:v>3803.43</c:v>
                </c:pt>
                <c:pt idx="34">
                  <c:v>3798.03</c:v>
                </c:pt>
                <c:pt idx="35">
                  <c:v>3593.92</c:v>
                </c:pt>
                <c:pt idx="36">
                  <c:v>3622.12</c:v>
                </c:pt>
                <c:pt idx="37">
                  <c:v>3628.35</c:v>
                </c:pt>
                <c:pt idx="38">
                  <c:v>3577.9</c:v>
                </c:pt>
                <c:pt idx="39">
                  <c:v>3612.71</c:v>
                </c:pt>
                <c:pt idx="40">
                  <c:v>3240.53</c:v>
                </c:pt>
                <c:pt idx="41">
                  <c:v>3268.68</c:v>
                </c:pt>
                <c:pt idx="42">
                  <c:v>3274.73</c:v>
                </c:pt>
                <c:pt idx="43">
                  <c:v>3283.54</c:v>
                </c:pt>
                <c:pt idx="44">
                  <c:v>3318.35</c:v>
                </c:pt>
                <c:pt idx="45">
                  <c:v>3245.13</c:v>
                </c:pt>
                <c:pt idx="46">
                  <c:v>3273.27</c:v>
                </c:pt>
                <c:pt idx="47">
                  <c:v>3279.33</c:v>
                </c:pt>
                <c:pt idx="48">
                  <c:v>3288.14</c:v>
                </c:pt>
                <c:pt idx="49">
                  <c:v>3322.94</c:v>
                </c:pt>
                <c:pt idx="50">
                  <c:v>4924.72</c:v>
                </c:pt>
                <c:pt idx="51">
                  <c:v>4340.17</c:v>
                </c:pt>
                <c:pt idx="52">
                  <c:v>4023.58</c:v>
                </c:pt>
                <c:pt idx="53">
                  <c:v>3847.33</c:v>
                </c:pt>
                <c:pt idx="54">
                  <c:v>3808.31</c:v>
                </c:pt>
                <c:pt idx="55">
                  <c:v>4130.18</c:v>
                </c:pt>
                <c:pt idx="56">
                  <c:v>4129.72</c:v>
                </c:pt>
                <c:pt idx="57">
                  <c:v>3949.03</c:v>
                </c:pt>
                <c:pt idx="58">
                  <c:v>3792.71</c:v>
                </c:pt>
                <c:pt idx="59">
                  <c:v>3773.74</c:v>
                </c:pt>
                <c:pt idx="60">
                  <c:v>3601.42</c:v>
                </c:pt>
                <c:pt idx="61">
                  <c:v>3617</c:v>
                </c:pt>
                <c:pt idx="62">
                  <c:v>3621.93</c:v>
                </c:pt>
                <c:pt idx="63">
                  <c:v>3567.18</c:v>
                </c:pt>
                <c:pt idx="64">
                  <c:v>3588.42</c:v>
                </c:pt>
                <c:pt idx="65">
                  <c:v>3248.03</c:v>
                </c:pt>
                <c:pt idx="66">
                  <c:v>3263.56</c:v>
                </c:pt>
                <c:pt idx="67">
                  <c:v>3268.31</c:v>
                </c:pt>
                <c:pt idx="68">
                  <c:v>3272.82</c:v>
                </c:pt>
                <c:pt idx="69">
                  <c:v>3294.06</c:v>
                </c:pt>
                <c:pt idx="70">
                  <c:v>3252.63</c:v>
                </c:pt>
                <c:pt idx="71">
                  <c:v>3268.16</c:v>
                </c:pt>
                <c:pt idx="72">
                  <c:v>3272.91</c:v>
                </c:pt>
                <c:pt idx="73">
                  <c:v>3277.42</c:v>
                </c:pt>
                <c:pt idx="74">
                  <c:v>3298.65</c:v>
                </c:pt>
                <c:pt idx="75">
                  <c:v>5016.71</c:v>
                </c:pt>
                <c:pt idx="76">
                  <c:v>4426.13</c:v>
                </c:pt>
                <c:pt idx="77">
                  <c:v>4108.91</c:v>
                </c:pt>
                <c:pt idx="78">
                  <c:v>3930.6</c:v>
                </c:pt>
                <c:pt idx="79">
                  <c:v>3885.08</c:v>
                </c:pt>
                <c:pt idx="80">
                  <c:v>4222.18</c:v>
                </c:pt>
                <c:pt idx="81">
                  <c:v>4215.67</c:v>
                </c:pt>
                <c:pt idx="82">
                  <c:v>4034.36</c:v>
                </c:pt>
                <c:pt idx="83">
                  <c:v>3875.98</c:v>
                </c:pt>
                <c:pt idx="84">
                  <c:v>3850.5</c:v>
                </c:pt>
                <c:pt idx="85">
                  <c:v>3693.41</c:v>
                </c:pt>
                <c:pt idx="86">
                  <c:v>3702.95</c:v>
                </c:pt>
                <c:pt idx="87">
                  <c:v>3707.26</c:v>
                </c:pt>
                <c:pt idx="88">
                  <c:v>3650.45</c:v>
                </c:pt>
                <c:pt idx="89">
                  <c:v>3665.18</c:v>
                </c:pt>
                <c:pt idx="90">
                  <c:v>3340.03</c:v>
                </c:pt>
                <c:pt idx="91">
                  <c:v>3349.52</c:v>
                </c:pt>
                <c:pt idx="92">
                  <c:v>3353.64</c:v>
                </c:pt>
                <c:pt idx="93">
                  <c:v>3356.09</c:v>
                </c:pt>
                <c:pt idx="94">
                  <c:v>3370.82</c:v>
                </c:pt>
                <c:pt idx="95">
                  <c:v>3344.63</c:v>
                </c:pt>
                <c:pt idx="96">
                  <c:v>3354.11</c:v>
                </c:pt>
                <c:pt idx="97">
                  <c:v>3358.24</c:v>
                </c:pt>
                <c:pt idx="98">
                  <c:v>3360.69</c:v>
                </c:pt>
                <c:pt idx="99">
                  <c:v>3375.42</c:v>
                </c:pt>
                <c:pt idx="100">
                  <c:v>5036.6899999999996</c:v>
                </c:pt>
                <c:pt idx="101">
                  <c:v>4443.08</c:v>
                </c:pt>
                <c:pt idx="102">
                  <c:v>4125.55</c:v>
                </c:pt>
                <c:pt idx="103">
                  <c:v>3946.21</c:v>
                </c:pt>
                <c:pt idx="104">
                  <c:v>3897.44</c:v>
                </c:pt>
                <c:pt idx="105">
                  <c:v>4242.1499999999996</c:v>
                </c:pt>
                <c:pt idx="106">
                  <c:v>4232.63</c:v>
                </c:pt>
                <c:pt idx="107">
                  <c:v>4051</c:v>
                </c:pt>
                <c:pt idx="108">
                  <c:v>3891.59</c:v>
                </c:pt>
                <c:pt idx="109">
                  <c:v>3862.86</c:v>
                </c:pt>
                <c:pt idx="110">
                  <c:v>3713.39</c:v>
                </c:pt>
                <c:pt idx="111">
                  <c:v>3719.91</c:v>
                </c:pt>
                <c:pt idx="112">
                  <c:v>3723.91</c:v>
                </c:pt>
                <c:pt idx="113">
                  <c:v>3666.06</c:v>
                </c:pt>
                <c:pt idx="114">
                  <c:v>3677.54</c:v>
                </c:pt>
                <c:pt idx="115">
                  <c:v>3360</c:v>
                </c:pt>
                <c:pt idx="116">
                  <c:v>3366.47</c:v>
                </c:pt>
                <c:pt idx="117">
                  <c:v>3370.28</c:v>
                </c:pt>
                <c:pt idx="118">
                  <c:v>3371.7</c:v>
                </c:pt>
                <c:pt idx="119">
                  <c:v>3383.18</c:v>
                </c:pt>
                <c:pt idx="120">
                  <c:v>3364.6</c:v>
                </c:pt>
                <c:pt idx="121">
                  <c:v>3371.06</c:v>
                </c:pt>
                <c:pt idx="122">
                  <c:v>3374.88</c:v>
                </c:pt>
                <c:pt idx="123">
                  <c:v>3376.3</c:v>
                </c:pt>
                <c:pt idx="124">
                  <c:v>3387.78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6E-42DF-866F-4D49B9DADBA0}"/>
            </c:ext>
          </c:extLst>
        </c:ser>
        <c:ser>
          <c:idx val="1"/>
          <c:order val="1"/>
          <c:tx>
            <c:strRef>
              <c:f>能耗!$F$2</c:f>
              <c:strCache>
                <c:ptCount val="1"/>
                <c:pt idx="0">
                  <c:v>cross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能耗!$D$3:$D$127</c:f>
              <c:numCache>
                <c:formatCode>General</c:formatCode>
                <c:ptCount val="125"/>
                <c:pt idx="0">
                  <c:v>0.160496</c:v>
                </c:pt>
                <c:pt idx="1">
                  <c:v>0.24063200000000001</c:v>
                </c:pt>
                <c:pt idx="2">
                  <c:v>0.42267199999999999</c:v>
                </c:pt>
                <c:pt idx="3">
                  <c:v>0.73650400000000005</c:v>
                </c:pt>
                <c:pt idx="4">
                  <c:v>1.392768</c:v>
                </c:pt>
                <c:pt idx="5">
                  <c:v>0.24063200000000001</c:v>
                </c:pt>
                <c:pt idx="6">
                  <c:v>0.320768</c:v>
                </c:pt>
                <c:pt idx="7">
                  <c:v>0.50280800000000003</c:v>
                </c:pt>
                <c:pt idx="8">
                  <c:v>0.81664000000000003</c:v>
                </c:pt>
                <c:pt idx="9">
                  <c:v>1.472904</c:v>
                </c:pt>
                <c:pt idx="10">
                  <c:v>0.42267199999999999</c:v>
                </c:pt>
                <c:pt idx="11">
                  <c:v>0.50280800000000003</c:v>
                </c:pt>
                <c:pt idx="12">
                  <c:v>0.68484800000000001</c:v>
                </c:pt>
                <c:pt idx="13">
                  <c:v>0.99868000000000001</c:v>
                </c:pt>
                <c:pt idx="14">
                  <c:v>1.654944</c:v>
                </c:pt>
                <c:pt idx="15">
                  <c:v>0.73650400000000005</c:v>
                </c:pt>
                <c:pt idx="16">
                  <c:v>0.81664000000000003</c:v>
                </c:pt>
                <c:pt idx="17">
                  <c:v>0.99868000000000001</c:v>
                </c:pt>
                <c:pt idx="18">
                  <c:v>1.3125119999999999</c:v>
                </c:pt>
                <c:pt idx="19">
                  <c:v>1.9687760000000001</c:v>
                </c:pt>
                <c:pt idx="20">
                  <c:v>1.392768</c:v>
                </c:pt>
                <c:pt idx="21">
                  <c:v>1.472904</c:v>
                </c:pt>
                <c:pt idx="22">
                  <c:v>1.654944</c:v>
                </c:pt>
                <c:pt idx="23">
                  <c:v>1.9687760000000001</c:v>
                </c:pt>
                <c:pt idx="24">
                  <c:v>2.6250399999999998</c:v>
                </c:pt>
                <c:pt idx="25">
                  <c:v>0.190192</c:v>
                </c:pt>
                <c:pt idx="26">
                  <c:v>0.27032800000000001</c:v>
                </c:pt>
                <c:pt idx="27">
                  <c:v>0.45236799999999999</c:v>
                </c:pt>
                <c:pt idx="28">
                  <c:v>0.76619999999999999</c:v>
                </c:pt>
                <c:pt idx="29">
                  <c:v>1.422464</c:v>
                </c:pt>
                <c:pt idx="30">
                  <c:v>0.27032800000000001</c:v>
                </c:pt>
                <c:pt idx="31">
                  <c:v>0.350464</c:v>
                </c:pt>
                <c:pt idx="32">
                  <c:v>0.53250399999999998</c:v>
                </c:pt>
                <c:pt idx="33">
                  <c:v>0.84633599999999998</c:v>
                </c:pt>
                <c:pt idx="34">
                  <c:v>1.5025999999999999</c:v>
                </c:pt>
                <c:pt idx="35">
                  <c:v>0.45236799999999999</c:v>
                </c:pt>
                <c:pt idx="36">
                  <c:v>0.53250399999999998</c:v>
                </c:pt>
                <c:pt idx="37">
                  <c:v>0.71454399999999996</c:v>
                </c:pt>
                <c:pt idx="38">
                  <c:v>1.028376</c:v>
                </c:pt>
                <c:pt idx="39">
                  <c:v>1.6846399999999999</c:v>
                </c:pt>
                <c:pt idx="40">
                  <c:v>0.76619999999999999</c:v>
                </c:pt>
                <c:pt idx="41">
                  <c:v>0.84633599999999998</c:v>
                </c:pt>
                <c:pt idx="42">
                  <c:v>1.028376</c:v>
                </c:pt>
                <c:pt idx="43">
                  <c:v>1.3422080000000001</c:v>
                </c:pt>
                <c:pt idx="44">
                  <c:v>1.998472</c:v>
                </c:pt>
                <c:pt idx="45">
                  <c:v>1.422464</c:v>
                </c:pt>
                <c:pt idx="46">
                  <c:v>1.5025999999999999</c:v>
                </c:pt>
                <c:pt idx="47">
                  <c:v>1.6846399999999999</c:v>
                </c:pt>
                <c:pt idx="48">
                  <c:v>1.998472</c:v>
                </c:pt>
                <c:pt idx="49">
                  <c:v>2.6547360000000002</c:v>
                </c:pt>
                <c:pt idx="50">
                  <c:v>0.213232</c:v>
                </c:pt>
                <c:pt idx="51">
                  <c:v>0.29336800000000002</c:v>
                </c:pt>
                <c:pt idx="52">
                  <c:v>0.475408</c:v>
                </c:pt>
                <c:pt idx="53">
                  <c:v>0.78924000000000005</c:v>
                </c:pt>
                <c:pt idx="54">
                  <c:v>1.4455039999999999</c:v>
                </c:pt>
                <c:pt idx="55">
                  <c:v>0.29336800000000002</c:v>
                </c:pt>
                <c:pt idx="56">
                  <c:v>0.373504</c:v>
                </c:pt>
                <c:pt idx="57">
                  <c:v>0.55554400000000004</c:v>
                </c:pt>
                <c:pt idx="58">
                  <c:v>0.86937600000000004</c:v>
                </c:pt>
                <c:pt idx="59">
                  <c:v>1.5256400000000001</c:v>
                </c:pt>
                <c:pt idx="60">
                  <c:v>0.475408</c:v>
                </c:pt>
                <c:pt idx="61">
                  <c:v>0.55554400000000004</c:v>
                </c:pt>
                <c:pt idx="62">
                  <c:v>0.73758400000000002</c:v>
                </c:pt>
                <c:pt idx="63">
                  <c:v>1.0514159999999999</c:v>
                </c:pt>
                <c:pt idx="64">
                  <c:v>1.7076800000000001</c:v>
                </c:pt>
                <c:pt idx="65">
                  <c:v>0.78924000000000005</c:v>
                </c:pt>
                <c:pt idx="66">
                  <c:v>0.86937600000000004</c:v>
                </c:pt>
                <c:pt idx="67">
                  <c:v>1.0514159999999999</c:v>
                </c:pt>
                <c:pt idx="68">
                  <c:v>1.365248</c:v>
                </c:pt>
                <c:pt idx="69">
                  <c:v>2.021512</c:v>
                </c:pt>
                <c:pt idx="70">
                  <c:v>1.4455039999999999</c:v>
                </c:pt>
                <c:pt idx="71">
                  <c:v>1.5256400000000001</c:v>
                </c:pt>
                <c:pt idx="72">
                  <c:v>1.7076800000000001</c:v>
                </c:pt>
                <c:pt idx="73">
                  <c:v>2.021512</c:v>
                </c:pt>
                <c:pt idx="74">
                  <c:v>2.6777760000000002</c:v>
                </c:pt>
                <c:pt idx="75">
                  <c:v>0.25726399999999999</c:v>
                </c:pt>
                <c:pt idx="76">
                  <c:v>0.33739999999999998</c:v>
                </c:pt>
                <c:pt idx="77">
                  <c:v>0.51944000000000001</c:v>
                </c:pt>
                <c:pt idx="78">
                  <c:v>0.83327200000000001</c:v>
                </c:pt>
                <c:pt idx="79">
                  <c:v>1.489536</c:v>
                </c:pt>
                <c:pt idx="80">
                  <c:v>0.33739999999999998</c:v>
                </c:pt>
                <c:pt idx="81">
                  <c:v>0.41753600000000002</c:v>
                </c:pt>
                <c:pt idx="82">
                  <c:v>0.599576</c:v>
                </c:pt>
                <c:pt idx="83">
                  <c:v>0.913408</c:v>
                </c:pt>
                <c:pt idx="84">
                  <c:v>1.569672</c:v>
                </c:pt>
                <c:pt idx="85">
                  <c:v>0.51944000000000001</c:v>
                </c:pt>
                <c:pt idx="86">
                  <c:v>0.599576</c:v>
                </c:pt>
                <c:pt idx="87">
                  <c:v>0.78161599999999998</c:v>
                </c:pt>
                <c:pt idx="88">
                  <c:v>1.095448</c:v>
                </c:pt>
                <c:pt idx="89">
                  <c:v>1.7517119999999999</c:v>
                </c:pt>
                <c:pt idx="90">
                  <c:v>0.83327200000000001</c:v>
                </c:pt>
                <c:pt idx="91">
                  <c:v>0.913408</c:v>
                </c:pt>
                <c:pt idx="92">
                  <c:v>1.095448</c:v>
                </c:pt>
                <c:pt idx="93">
                  <c:v>1.4092800000000001</c:v>
                </c:pt>
                <c:pt idx="94">
                  <c:v>2.065544</c:v>
                </c:pt>
                <c:pt idx="95">
                  <c:v>1.489536</c:v>
                </c:pt>
                <c:pt idx="96">
                  <c:v>1.569672</c:v>
                </c:pt>
                <c:pt idx="97">
                  <c:v>1.7517119999999999</c:v>
                </c:pt>
                <c:pt idx="98">
                  <c:v>2.065544</c:v>
                </c:pt>
                <c:pt idx="99">
                  <c:v>2.7218079999999998</c:v>
                </c:pt>
                <c:pt idx="100">
                  <c:v>0.34174399999999999</c:v>
                </c:pt>
                <c:pt idx="101">
                  <c:v>0.42187999999999998</c:v>
                </c:pt>
                <c:pt idx="102">
                  <c:v>0.60392000000000001</c:v>
                </c:pt>
                <c:pt idx="103">
                  <c:v>0.91775200000000001</c:v>
                </c:pt>
                <c:pt idx="104">
                  <c:v>1.5740160000000001</c:v>
                </c:pt>
                <c:pt idx="105">
                  <c:v>0.42187999999999998</c:v>
                </c:pt>
                <c:pt idx="106">
                  <c:v>0.50201600000000002</c:v>
                </c:pt>
                <c:pt idx="107">
                  <c:v>0.684056</c:v>
                </c:pt>
                <c:pt idx="108">
                  <c:v>0.997888</c:v>
                </c:pt>
                <c:pt idx="109">
                  <c:v>1.6541520000000001</c:v>
                </c:pt>
                <c:pt idx="110">
                  <c:v>0.60392000000000001</c:v>
                </c:pt>
                <c:pt idx="111">
                  <c:v>0.684056</c:v>
                </c:pt>
                <c:pt idx="112">
                  <c:v>0.86609599999999998</c:v>
                </c:pt>
                <c:pt idx="113">
                  <c:v>1.1799280000000001</c:v>
                </c:pt>
                <c:pt idx="114">
                  <c:v>1.836192</c:v>
                </c:pt>
                <c:pt idx="115">
                  <c:v>0.91775200000000001</c:v>
                </c:pt>
                <c:pt idx="116">
                  <c:v>0.997888</c:v>
                </c:pt>
                <c:pt idx="117">
                  <c:v>1.1799280000000001</c:v>
                </c:pt>
                <c:pt idx="118">
                  <c:v>1.49376</c:v>
                </c:pt>
                <c:pt idx="119">
                  <c:v>2.1500240000000002</c:v>
                </c:pt>
                <c:pt idx="120">
                  <c:v>1.5740160000000001</c:v>
                </c:pt>
                <c:pt idx="121">
                  <c:v>1.6541520000000001</c:v>
                </c:pt>
                <c:pt idx="122">
                  <c:v>1.836192</c:v>
                </c:pt>
                <c:pt idx="123">
                  <c:v>2.1500240000000002</c:v>
                </c:pt>
                <c:pt idx="124">
                  <c:v>2.8062879999999999</c:v>
                </c:pt>
              </c:numCache>
            </c:numRef>
          </c:xVal>
          <c:yVal>
            <c:numRef>
              <c:f>能耗!$F$3:$F$127</c:f>
              <c:numCache>
                <c:formatCode>General</c:formatCode>
                <c:ptCount val="125"/>
                <c:pt idx="0">
                  <c:v>5031.5600000000004</c:v>
                </c:pt>
                <c:pt idx="1">
                  <c:v>4855.1400000000003</c:v>
                </c:pt>
                <c:pt idx="2">
                  <c:v>4473.74</c:v>
                </c:pt>
                <c:pt idx="3">
                  <c:v>4339.66</c:v>
                </c:pt>
                <c:pt idx="4">
                  <c:v>4726.58</c:v>
                </c:pt>
                <c:pt idx="5">
                  <c:v>4236.33</c:v>
                </c:pt>
                <c:pt idx="6">
                  <c:v>4644</c:v>
                </c:pt>
                <c:pt idx="7">
                  <c:v>4398.13</c:v>
                </c:pt>
                <c:pt idx="8">
                  <c:v>4320.68</c:v>
                </c:pt>
                <c:pt idx="9">
                  <c:v>4727.63</c:v>
                </c:pt>
                <c:pt idx="10">
                  <c:v>3781.08</c:v>
                </c:pt>
                <c:pt idx="11">
                  <c:v>4204.8</c:v>
                </c:pt>
                <c:pt idx="12">
                  <c:v>4144.3900000000003</c:v>
                </c:pt>
                <c:pt idx="13">
                  <c:v>4168.33</c:v>
                </c:pt>
                <c:pt idx="14">
                  <c:v>4628.6499999999996</c:v>
                </c:pt>
                <c:pt idx="15">
                  <c:v>3535.01</c:v>
                </c:pt>
                <c:pt idx="16">
                  <c:v>3958.67</c:v>
                </c:pt>
                <c:pt idx="17">
                  <c:v>4005.5</c:v>
                </c:pt>
                <c:pt idx="18">
                  <c:v>4149.1899999999996</c:v>
                </c:pt>
                <c:pt idx="19">
                  <c:v>4609.51</c:v>
                </c:pt>
                <c:pt idx="20">
                  <c:v>3539.44</c:v>
                </c:pt>
                <c:pt idx="21">
                  <c:v>3963.09</c:v>
                </c:pt>
                <c:pt idx="22">
                  <c:v>4009.93</c:v>
                </c:pt>
                <c:pt idx="23">
                  <c:v>4153.62</c:v>
                </c:pt>
                <c:pt idx="24">
                  <c:v>4613.9399999999996</c:v>
                </c:pt>
                <c:pt idx="25">
                  <c:v>4736.8500000000004</c:v>
                </c:pt>
                <c:pt idx="26">
                  <c:v>4164.93</c:v>
                </c:pt>
                <c:pt idx="27">
                  <c:v>3742.75</c:v>
                </c:pt>
                <c:pt idx="28">
                  <c:v>3473.78</c:v>
                </c:pt>
                <c:pt idx="29">
                  <c:v>3435.19</c:v>
                </c:pt>
                <c:pt idx="30">
                  <c:v>3941.78</c:v>
                </c:pt>
                <c:pt idx="31">
                  <c:v>3953.94</c:v>
                </c:pt>
                <c:pt idx="32">
                  <c:v>3667.29</c:v>
                </c:pt>
                <c:pt idx="33">
                  <c:v>3454.96</c:v>
                </c:pt>
                <c:pt idx="34">
                  <c:v>3436.39</c:v>
                </c:pt>
                <c:pt idx="35">
                  <c:v>3486.55</c:v>
                </c:pt>
                <c:pt idx="36">
                  <c:v>3514.76</c:v>
                </c:pt>
                <c:pt idx="37">
                  <c:v>3413.57</c:v>
                </c:pt>
                <c:pt idx="38">
                  <c:v>3302.62</c:v>
                </c:pt>
                <c:pt idx="39">
                  <c:v>3337.43</c:v>
                </c:pt>
                <c:pt idx="40">
                  <c:v>3240.53</c:v>
                </c:pt>
                <c:pt idx="41">
                  <c:v>3268.68</c:v>
                </c:pt>
                <c:pt idx="42">
                  <c:v>3274.73</c:v>
                </c:pt>
                <c:pt idx="43">
                  <c:v>3283.54</c:v>
                </c:pt>
                <c:pt idx="44">
                  <c:v>3318.35</c:v>
                </c:pt>
                <c:pt idx="45">
                  <c:v>3245.13</c:v>
                </c:pt>
                <c:pt idx="46">
                  <c:v>3273.27</c:v>
                </c:pt>
                <c:pt idx="47">
                  <c:v>3279.33</c:v>
                </c:pt>
                <c:pt idx="48">
                  <c:v>3288.14</c:v>
                </c:pt>
                <c:pt idx="49">
                  <c:v>3322.94</c:v>
                </c:pt>
                <c:pt idx="50">
                  <c:v>4744.3500000000004</c:v>
                </c:pt>
                <c:pt idx="51">
                  <c:v>4159.8100000000004</c:v>
                </c:pt>
                <c:pt idx="52">
                  <c:v>3736.33</c:v>
                </c:pt>
                <c:pt idx="53">
                  <c:v>3463.06</c:v>
                </c:pt>
                <c:pt idx="54">
                  <c:v>3410.9</c:v>
                </c:pt>
                <c:pt idx="55">
                  <c:v>3949.28</c:v>
                </c:pt>
                <c:pt idx="56">
                  <c:v>3948.82</c:v>
                </c:pt>
                <c:pt idx="57">
                  <c:v>3660.87</c:v>
                </c:pt>
                <c:pt idx="58">
                  <c:v>3444.24</c:v>
                </c:pt>
                <c:pt idx="59">
                  <c:v>3412.1</c:v>
                </c:pt>
                <c:pt idx="60">
                  <c:v>3494.05</c:v>
                </c:pt>
                <c:pt idx="61">
                  <c:v>3509.64</c:v>
                </c:pt>
                <c:pt idx="62">
                  <c:v>3407.15</c:v>
                </c:pt>
                <c:pt idx="63">
                  <c:v>3291.91</c:v>
                </c:pt>
                <c:pt idx="64">
                  <c:v>3313.14</c:v>
                </c:pt>
                <c:pt idx="65">
                  <c:v>3248.03</c:v>
                </c:pt>
                <c:pt idx="66">
                  <c:v>3263.56</c:v>
                </c:pt>
                <c:pt idx="67">
                  <c:v>3268.31</c:v>
                </c:pt>
                <c:pt idx="68">
                  <c:v>3272.82</c:v>
                </c:pt>
                <c:pt idx="69">
                  <c:v>3294.06</c:v>
                </c:pt>
                <c:pt idx="70">
                  <c:v>3252.63</c:v>
                </c:pt>
                <c:pt idx="71">
                  <c:v>3268.16</c:v>
                </c:pt>
                <c:pt idx="72">
                  <c:v>3272.91</c:v>
                </c:pt>
                <c:pt idx="73">
                  <c:v>3277.42</c:v>
                </c:pt>
                <c:pt idx="74">
                  <c:v>3298.65</c:v>
                </c:pt>
                <c:pt idx="75">
                  <c:v>4836.3500000000004</c:v>
                </c:pt>
                <c:pt idx="76">
                  <c:v>4245.7700000000004</c:v>
                </c:pt>
                <c:pt idx="77">
                  <c:v>3821.66</c:v>
                </c:pt>
                <c:pt idx="78">
                  <c:v>3546.33</c:v>
                </c:pt>
                <c:pt idx="79">
                  <c:v>3487.67</c:v>
                </c:pt>
                <c:pt idx="80">
                  <c:v>4041.28</c:v>
                </c:pt>
                <c:pt idx="81">
                  <c:v>4034.78</c:v>
                </c:pt>
                <c:pt idx="82">
                  <c:v>3746.2</c:v>
                </c:pt>
                <c:pt idx="83">
                  <c:v>3527.51</c:v>
                </c:pt>
                <c:pt idx="84">
                  <c:v>3488.87</c:v>
                </c:pt>
                <c:pt idx="85">
                  <c:v>3586.05</c:v>
                </c:pt>
                <c:pt idx="86">
                  <c:v>3595.59</c:v>
                </c:pt>
                <c:pt idx="87">
                  <c:v>3492.48</c:v>
                </c:pt>
                <c:pt idx="88">
                  <c:v>3375.17</c:v>
                </c:pt>
                <c:pt idx="89">
                  <c:v>3389.91</c:v>
                </c:pt>
                <c:pt idx="90">
                  <c:v>3340.03</c:v>
                </c:pt>
                <c:pt idx="91">
                  <c:v>3349.52</c:v>
                </c:pt>
                <c:pt idx="92">
                  <c:v>3353.64</c:v>
                </c:pt>
                <c:pt idx="93">
                  <c:v>3356.09</c:v>
                </c:pt>
                <c:pt idx="94">
                  <c:v>3370.82</c:v>
                </c:pt>
                <c:pt idx="95">
                  <c:v>3344.63</c:v>
                </c:pt>
                <c:pt idx="96">
                  <c:v>3354.11</c:v>
                </c:pt>
                <c:pt idx="97">
                  <c:v>3358.24</c:v>
                </c:pt>
                <c:pt idx="98">
                  <c:v>3360.69</c:v>
                </c:pt>
                <c:pt idx="99">
                  <c:v>3375.42</c:v>
                </c:pt>
                <c:pt idx="100">
                  <c:v>4856.33</c:v>
                </c:pt>
                <c:pt idx="101">
                  <c:v>4262.72</c:v>
                </c:pt>
                <c:pt idx="102">
                  <c:v>3838.3</c:v>
                </c:pt>
                <c:pt idx="103">
                  <c:v>3561.94</c:v>
                </c:pt>
                <c:pt idx="104">
                  <c:v>3500.03</c:v>
                </c:pt>
                <c:pt idx="105">
                  <c:v>4061.26</c:v>
                </c:pt>
                <c:pt idx="106">
                  <c:v>4051.73</c:v>
                </c:pt>
                <c:pt idx="107">
                  <c:v>3762.84</c:v>
                </c:pt>
                <c:pt idx="108">
                  <c:v>3543.12</c:v>
                </c:pt>
                <c:pt idx="109">
                  <c:v>3501.23</c:v>
                </c:pt>
                <c:pt idx="110">
                  <c:v>3606.03</c:v>
                </c:pt>
                <c:pt idx="111">
                  <c:v>3612.55</c:v>
                </c:pt>
                <c:pt idx="112">
                  <c:v>3509.12</c:v>
                </c:pt>
                <c:pt idx="113">
                  <c:v>3390.79</c:v>
                </c:pt>
                <c:pt idx="114">
                  <c:v>3402.27</c:v>
                </c:pt>
                <c:pt idx="115">
                  <c:v>3360</c:v>
                </c:pt>
                <c:pt idx="116">
                  <c:v>3366.47</c:v>
                </c:pt>
                <c:pt idx="117">
                  <c:v>3370.28</c:v>
                </c:pt>
                <c:pt idx="118">
                  <c:v>3371.7</c:v>
                </c:pt>
                <c:pt idx="119">
                  <c:v>3383.18</c:v>
                </c:pt>
                <c:pt idx="120">
                  <c:v>3364.6</c:v>
                </c:pt>
                <c:pt idx="121">
                  <c:v>3371.06</c:v>
                </c:pt>
                <c:pt idx="122">
                  <c:v>3374.88</c:v>
                </c:pt>
                <c:pt idx="123">
                  <c:v>3376.3</c:v>
                </c:pt>
                <c:pt idx="124">
                  <c:v>3387.78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6E-42DF-866F-4D49B9DADBA0}"/>
            </c:ext>
          </c:extLst>
        </c:ser>
        <c:ser>
          <c:idx val="2"/>
          <c:order val="2"/>
          <c:tx>
            <c:strRef>
              <c:f>能耗!$G$2</c:f>
              <c:strCache>
                <c:ptCount val="1"/>
                <c:pt idx="0">
                  <c:v>fixed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能耗!$D$3:$D$127</c:f>
              <c:numCache>
                <c:formatCode>General</c:formatCode>
                <c:ptCount val="125"/>
                <c:pt idx="0">
                  <c:v>0.160496</c:v>
                </c:pt>
                <c:pt idx="1">
                  <c:v>0.24063200000000001</c:v>
                </c:pt>
                <c:pt idx="2">
                  <c:v>0.42267199999999999</c:v>
                </c:pt>
                <c:pt idx="3">
                  <c:v>0.73650400000000005</c:v>
                </c:pt>
                <c:pt idx="4">
                  <c:v>1.392768</c:v>
                </c:pt>
                <c:pt idx="5">
                  <c:v>0.24063200000000001</c:v>
                </c:pt>
                <c:pt idx="6">
                  <c:v>0.320768</c:v>
                </c:pt>
                <c:pt idx="7">
                  <c:v>0.50280800000000003</c:v>
                </c:pt>
                <c:pt idx="8">
                  <c:v>0.81664000000000003</c:v>
                </c:pt>
                <c:pt idx="9">
                  <c:v>1.472904</c:v>
                </c:pt>
                <c:pt idx="10">
                  <c:v>0.42267199999999999</c:v>
                </c:pt>
                <c:pt idx="11">
                  <c:v>0.50280800000000003</c:v>
                </c:pt>
                <c:pt idx="12">
                  <c:v>0.68484800000000001</c:v>
                </c:pt>
                <c:pt idx="13">
                  <c:v>0.99868000000000001</c:v>
                </c:pt>
                <c:pt idx="14">
                  <c:v>1.654944</c:v>
                </c:pt>
                <c:pt idx="15">
                  <c:v>0.73650400000000005</c:v>
                </c:pt>
                <c:pt idx="16">
                  <c:v>0.81664000000000003</c:v>
                </c:pt>
                <c:pt idx="17">
                  <c:v>0.99868000000000001</c:v>
                </c:pt>
                <c:pt idx="18">
                  <c:v>1.3125119999999999</c:v>
                </c:pt>
                <c:pt idx="19">
                  <c:v>1.9687760000000001</c:v>
                </c:pt>
                <c:pt idx="20">
                  <c:v>1.392768</c:v>
                </c:pt>
                <c:pt idx="21">
                  <c:v>1.472904</c:v>
                </c:pt>
                <c:pt idx="22">
                  <c:v>1.654944</c:v>
                </c:pt>
                <c:pt idx="23">
                  <c:v>1.9687760000000001</c:v>
                </c:pt>
                <c:pt idx="24">
                  <c:v>2.6250399999999998</c:v>
                </c:pt>
                <c:pt idx="25">
                  <c:v>0.190192</c:v>
                </c:pt>
                <c:pt idx="26">
                  <c:v>0.27032800000000001</c:v>
                </c:pt>
                <c:pt idx="27">
                  <c:v>0.45236799999999999</c:v>
                </c:pt>
                <c:pt idx="28">
                  <c:v>0.76619999999999999</c:v>
                </c:pt>
                <c:pt idx="29">
                  <c:v>1.422464</c:v>
                </c:pt>
                <c:pt idx="30">
                  <c:v>0.27032800000000001</c:v>
                </c:pt>
                <c:pt idx="31">
                  <c:v>0.350464</c:v>
                </c:pt>
                <c:pt idx="32">
                  <c:v>0.53250399999999998</c:v>
                </c:pt>
                <c:pt idx="33">
                  <c:v>0.84633599999999998</c:v>
                </c:pt>
                <c:pt idx="34">
                  <c:v>1.5025999999999999</c:v>
                </c:pt>
                <c:pt idx="35">
                  <c:v>0.45236799999999999</c:v>
                </c:pt>
                <c:pt idx="36">
                  <c:v>0.53250399999999998</c:v>
                </c:pt>
                <c:pt idx="37">
                  <c:v>0.71454399999999996</c:v>
                </c:pt>
                <c:pt idx="38">
                  <c:v>1.028376</c:v>
                </c:pt>
                <c:pt idx="39">
                  <c:v>1.6846399999999999</c:v>
                </c:pt>
                <c:pt idx="40">
                  <c:v>0.76619999999999999</c:v>
                </c:pt>
                <c:pt idx="41">
                  <c:v>0.84633599999999998</c:v>
                </c:pt>
                <c:pt idx="42">
                  <c:v>1.028376</c:v>
                </c:pt>
                <c:pt idx="43">
                  <c:v>1.3422080000000001</c:v>
                </c:pt>
                <c:pt idx="44">
                  <c:v>1.998472</c:v>
                </c:pt>
                <c:pt idx="45">
                  <c:v>1.422464</c:v>
                </c:pt>
                <c:pt idx="46">
                  <c:v>1.5025999999999999</c:v>
                </c:pt>
                <c:pt idx="47">
                  <c:v>1.6846399999999999</c:v>
                </c:pt>
                <c:pt idx="48">
                  <c:v>1.998472</c:v>
                </c:pt>
                <c:pt idx="49">
                  <c:v>2.6547360000000002</c:v>
                </c:pt>
                <c:pt idx="50">
                  <c:v>0.213232</c:v>
                </c:pt>
                <c:pt idx="51">
                  <c:v>0.29336800000000002</c:v>
                </c:pt>
                <c:pt idx="52">
                  <c:v>0.475408</c:v>
                </c:pt>
                <c:pt idx="53">
                  <c:v>0.78924000000000005</c:v>
                </c:pt>
                <c:pt idx="54">
                  <c:v>1.4455039999999999</c:v>
                </c:pt>
                <c:pt idx="55">
                  <c:v>0.29336800000000002</c:v>
                </c:pt>
                <c:pt idx="56">
                  <c:v>0.373504</c:v>
                </c:pt>
                <c:pt idx="57">
                  <c:v>0.55554400000000004</c:v>
                </c:pt>
                <c:pt idx="58">
                  <c:v>0.86937600000000004</c:v>
                </c:pt>
                <c:pt idx="59">
                  <c:v>1.5256400000000001</c:v>
                </c:pt>
                <c:pt idx="60">
                  <c:v>0.475408</c:v>
                </c:pt>
                <c:pt idx="61">
                  <c:v>0.55554400000000004</c:v>
                </c:pt>
                <c:pt idx="62">
                  <c:v>0.73758400000000002</c:v>
                </c:pt>
                <c:pt idx="63">
                  <c:v>1.0514159999999999</c:v>
                </c:pt>
                <c:pt idx="64">
                  <c:v>1.7076800000000001</c:v>
                </c:pt>
                <c:pt idx="65">
                  <c:v>0.78924000000000005</c:v>
                </c:pt>
                <c:pt idx="66">
                  <c:v>0.86937600000000004</c:v>
                </c:pt>
                <c:pt idx="67">
                  <c:v>1.0514159999999999</c:v>
                </c:pt>
                <c:pt idx="68">
                  <c:v>1.365248</c:v>
                </c:pt>
                <c:pt idx="69">
                  <c:v>2.021512</c:v>
                </c:pt>
                <c:pt idx="70">
                  <c:v>1.4455039999999999</c:v>
                </c:pt>
                <c:pt idx="71">
                  <c:v>1.5256400000000001</c:v>
                </c:pt>
                <c:pt idx="72">
                  <c:v>1.7076800000000001</c:v>
                </c:pt>
                <c:pt idx="73">
                  <c:v>2.021512</c:v>
                </c:pt>
                <c:pt idx="74">
                  <c:v>2.6777760000000002</c:v>
                </c:pt>
                <c:pt idx="75">
                  <c:v>0.25726399999999999</c:v>
                </c:pt>
                <c:pt idx="76">
                  <c:v>0.33739999999999998</c:v>
                </c:pt>
                <c:pt idx="77">
                  <c:v>0.51944000000000001</c:v>
                </c:pt>
                <c:pt idx="78">
                  <c:v>0.83327200000000001</c:v>
                </c:pt>
                <c:pt idx="79">
                  <c:v>1.489536</c:v>
                </c:pt>
                <c:pt idx="80">
                  <c:v>0.33739999999999998</c:v>
                </c:pt>
                <c:pt idx="81">
                  <c:v>0.41753600000000002</c:v>
                </c:pt>
                <c:pt idx="82">
                  <c:v>0.599576</c:v>
                </c:pt>
                <c:pt idx="83">
                  <c:v>0.913408</c:v>
                </c:pt>
                <c:pt idx="84">
                  <c:v>1.569672</c:v>
                </c:pt>
                <c:pt idx="85">
                  <c:v>0.51944000000000001</c:v>
                </c:pt>
                <c:pt idx="86">
                  <c:v>0.599576</c:v>
                </c:pt>
                <c:pt idx="87">
                  <c:v>0.78161599999999998</c:v>
                </c:pt>
                <c:pt idx="88">
                  <c:v>1.095448</c:v>
                </c:pt>
                <c:pt idx="89">
                  <c:v>1.7517119999999999</c:v>
                </c:pt>
                <c:pt idx="90">
                  <c:v>0.83327200000000001</c:v>
                </c:pt>
                <c:pt idx="91">
                  <c:v>0.913408</c:v>
                </c:pt>
                <c:pt idx="92">
                  <c:v>1.095448</c:v>
                </c:pt>
                <c:pt idx="93">
                  <c:v>1.4092800000000001</c:v>
                </c:pt>
                <c:pt idx="94">
                  <c:v>2.065544</c:v>
                </c:pt>
                <c:pt idx="95">
                  <c:v>1.489536</c:v>
                </c:pt>
                <c:pt idx="96">
                  <c:v>1.569672</c:v>
                </c:pt>
                <c:pt idx="97">
                  <c:v>1.7517119999999999</c:v>
                </c:pt>
                <c:pt idx="98">
                  <c:v>2.065544</c:v>
                </c:pt>
                <c:pt idx="99">
                  <c:v>2.7218079999999998</c:v>
                </c:pt>
                <c:pt idx="100">
                  <c:v>0.34174399999999999</c:v>
                </c:pt>
                <c:pt idx="101">
                  <c:v>0.42187999999999998</c:v>
                </c:pt>
                <c:pt idx="102">
                  <c:v>0.60392000000000001</c:v>
                </c:pt>
                <c:pt idx="103">
                  <c:v>0.91775200000000001</c:v>
                </c:pt>
                <c:pt idx="104">
                  <c:v>1.5740160000000001</c:v>
                </c:pt>
                <c:pt idx="105">
                  <c:v>0.42187999999999998</c:v>
                </c:pt>
                <c:pt idx="106">
                  <c:v>0.50201600000000002</c:v>
                </c:pt>
                <c:pt idx="107">
                  <c:v>0.684056</c:v>
                </c:pt>
                <c:pt idx="108">
                  <c:v>0.997888</c:v>
                </c:pt>
                <c:pt idx="109">
                  <c:v>1.6541520000000001</c:v>
                </c:pt>
                <c:pt idx="110">
                  <c:v>0.60392000000000001</c:v>
                </c:pt>
                <c:pt idx="111">
                  <c:v>0.684056</c:v>
                </c:pt>
                <c:pt idx="112">
                  <c:v>0.86609599999999998</c:v>
                </c:pt>
                <c:pt idx="113">
                  <c:v>1.1799280000000001</c:v>
                </c:pt>
                <c:pt idx="114">
                  <c:v>1.836192</c:v>
                </c:pt>
                <c:pt idx="115">
                  <c:v>0.91775200000000001</c:v>
                </c:pt>
                <c:pt idx="116">
                  <c:v>0.997888</c:v>
                </c:pt>
                <c:pt idx="117">
                  <c:v>1.1799280000000001</c:v>
                </c:pt>
                <c:pt idx="118">
                  <c:v>1.49376</c:v>
                </c:pt>
                <c:pt idx="119">
                  <c:v>2.1500240000000002</c:v>
                </c:pt>
                <c:pt idx="120">
                  <c:v>1.5740160000000001</c:v>
                </c:pt>
                <c:pt idx="121">
                  <c:v>1.6541520000000001</c:v>
                </c:pt>
                <c:pt idx="122">
                  <c:v>1.836192</c:v>
                </c:pt>
                <c:pt idx="123">
                  <c:v>2.1500240000000002</c:v>
                </c:pt>
                <c:pt idx="124">
                  <c:v>2.8062879999999999</c:v>
                </c:pt>
              </c:numCache>
            </c:numRef>
          </c:xVal>
          <c:yVal>
            <c:numRef>
              <c:f>能耗!$G$3:$G$127</c:f>
              <c:numCache>
                <c:formatCode>General</c:formatCode>
                <c:ptCount val="125"/>
                <c:pt idx="0">
                  <c:v>5031.5600000000004</c:v>
                </c:pt>
                <c:pt idx="1">
                  <c:v>4855.1400000000003</c:v>
                </c:pt>
                <c:pt idx="2">
                  <c:v>4473.57</c:v>
                </c:pt>
                <c:pt idx="3">
                  <c:v>4332.09</c:v>
                </c:pt>
                <c:pt idx="4">
                  <c:v>4637.22</c:v>
                </c:pt>
                <c:pt idx="5">
                  <c:v>4228.78</c:v>
                </c:pt>
                <c:pt idx="6">
                  <c:v>4643.82</c:v>
                </c:pt>
                <c:pt idx="7">
                  <c:v>4397.95</c:v>
                </c:pt>
                <c:pt idx="8">
                  <c:v>4313.1099999999997</c:v>
                </c:pt>
                <c:pt idx="9">
                  <c:v>4638.2700000000004</c:v>
                </c:pt>
                <c:pt idx="10">
                  <c:v>3773.53</c:v>
                </c:pt>
                <c:pt idx="11">
                  <c:v>4197.24</c:v>
                </c:pt>
                <c:pt idx="12">
                  <c:v>4107.18</c:v>
                </c:pt>
                <c:pt idx="13">
                  <c:v>4071.98</c:v>
                </c:pt>
                <c:pt idx="14">
                  <c:v>4510.76</c:v>
                </c:pt>
                <c:pt idx="15">
                  <c:v>3527.46</c:v>
                </c:pt>
                <c:pt idx="16">
                  <c:v>3951.11</c:v>
                </c:pt>
                <c:pt idx="17">
                  <c:v>3968.29</c:v>
                </c:pt>
                <c:pt idx="18">
                  <c:v>4052.84</c:v>
                </c:pt>
                <c:pt idx="19">
                  <c:v>4401.24</c:v>
                </c:pt>
                <c:pt idx="20">
                  <c:v>3531.88</c:v>
                </c:pt>
                <c:pt idx="21">
                  <c:v>3955.54</c:v>
                </c:pt>
                <c:pt idx="22">
                  <c:v>3972.71</c:v>
                </c:pt>
                <c:pt idx="23">
                  <c:v>4057.27</c:v>
                </c:pt>
                <c:pt idx="24">
                  <c:v>4405.67</c:v>
                </c:pt>
                <c:pt idx="25">
                  <c:v>4736.8500000000004</c:v>
                </c:pt>
                <c:pt idx="26">
                  <c:v>4164.93</c:v>
                </c:pt>
                <c:pt idx="27">
                  <c:v>3742.57</c:v>
                </c:pt>
                <c:pt idx="28">
                  <c:v>3466.21</c:v>
                </c:pt>
                <c:pt idx="29">
                  <c:v>3345.83</c:v>
                </c:pt>
                <c:pt idx="30">
                  <c:v>3934.23</c:v>
                </c:pt>
                <c:pt idx="31">
                  <c:v>3953.77</c:v>
                </c:pt>
                <c:pt idx="32">
                  <c:v>3667.11</c:v>
                </c:pt>
                <c:pt idx="33">
                  <c:v>3447.39</c:v>
                </c:pt>
                <c:pt idx="34">
                  <c:v>3347.04</c:v>
                </c:pt>
                <c:pt idx="35">
                  <c:v>3479</c:v>
                </c:pt>
                <c:pt idx="36">
                  <c:v>3507.2</c:v>
                </c:pt>
                <c:pt idx="37">
                  <c:v>3376.36</c:v>
                </c:pt>
                <c:pt idx="38">
                  <c:v>3206.27</c:v>
                </c:pt>
                <c:pt idx="39">
                  <c:v>3219.54</c:v>
                </c:pt>
                <c:pt idx="40">
                  <c:v>3232.98</c:v>
                </c:pt>
                <c:pt idx="41">
                  <c:v>3261.12</c:v>
                </c:pt>
                <c:pt idx="42">
                  <c:v>3237.52</c:v>
                </c:pt>
                <c:pt idx="43">
                  <c:v>3187.19</c:v>
                </c:pt>
                <c:pt idx="44">
                  <c:v>3110.08</c:v>
                </c:pt>
                <c:pt idx="45">
                  <c:v>3237.58</c:v>
                </c:pt>
                <c:pt idx="46">
                  <c:v>3265.72</c:v>
                </c:pt>
                <c:pt idx="47">
                  <c:v>3242.11</c:v>
                </c:pt>
                <c:pt idx="48">
                  <c:v>3191.78</c:v>
                </c:pt>
                <c:pt idx="49">
                  <c:v>3114.67</c:v>
                </c:pt>
                <c:pt idx="50">
                  <c:v>4744.3500000000004</c:v>
                </c:pt>
                <c:pt idx="51">
                  <c:v>4159.8100000000004</c:v>
                </c:pt>
                <c:pt idx="52">
                  <c:v>3736.16</c:v>
                </c:pt>
                <c:pt idx="53">
                  <c:v>3455.49</c:v>
                </c:pt>
                <c:pt idx="54">
                  <c:v>3321.54</c:v>
                </c:pt>
                <c:pt idx="55">
                  <c:v>3941.73</c:v>
                </c:pt>
                <c:pt idx="56">
                  <c:v>3948.65</c:v>
                </c:pt>
                <c:pt idx="57">
                  <c:v>3660.7</c:v>
                </c:pt>
                <c:pt idx="58">
                  <c:v>3436.67</c:v>
                </c:pt>
                <c:pt idx="59">
                  <c:v>3322.74</c:v>
                </c:pt>
                <c:pt idx="60">
                  <c:v>3486.5</c:v>
                </c:pt>
                <c:pt idx="61">
                  <c:v>3502.08</c:v>
                </c:pt>
                <c:pt idx="62">
                  <c:v>3369.94</c:v>
                </c:pt>
                <c:pt idx="63">
                  <c:v>3195.55</c:v>
                </c:pt>
                <c:pt idx="64">
                  <c:v>3195.24</c:v>
                </c:pt>
                <c:pt idx="65">
                  <c:v>3240.48</c:v>
                </c:pt>
                <c:pt idx="66">
                  <c:v>3256</c:v>
                </c:pt>
                <c:pt idx="67">
                  <c:v>3231.1</c:v>
                </c:pt>
                <c:pt idx="68">
                  <c:v>3176.47</c:v>
                </c:pt>
                <c:pt idx="69">
                  <c:v>3085.79</c:v>
                </c:pt>
                <c:pt idx="70">
                  <c:v>3245.08</c:v>
                </c:pt>
                <c:pt idx="71">
                  <c:v>3260.6</c:v>
                </c:pt>
                <c:pt idx="72">
                  <c:v>3235.7</c:v>
                </c:pt>
                <c:pt idx="73">
                  <c:v>3181.06</c:v>
                </c:pt>
                <c:pt idx="74">
                  <c:v>3090.38</c:v>
                </c:pt>
                <c:pt idx="75">
                  <c:v>4836.3500000000004</c:v>
                </c:pt>
                <c:pt idx="76">
                  <c:v>4245.7700000000004</c:v>
                </c:pt>
                <c:pt idx="77">
                  <c:v>3821.49</c:v>
                </c:pt>
                <c:pt idx="78">
                  <c:v>3538.76</c:v>
                </c:pt>
                <c:pt idx="79">
                  <c:v>3398.31</c:v>
                </c:pt>
                <c:pt idx="80">
                  <c:v>4033.73</c:v>
                </c:pt>
                <c:pt idx="81">
                  <c:v>4034.6</c:v>
                </c:pt>
                <c:pt idx="82">
                  <c:v>3746.03</c:v>
                </c:pt>
                <c:pt idx="83">
                  <c:v>3519.94</c:v>
                </c:pt>
                <c:pt idx="84">
                  <c:v>3399.51</c:v>
                </c:pt>
                <c:pt idx="85">
                  <c:v>3578.5</c:v>
                </c:pt>
                <c:pt idx="86">
                  <c:v>3588.03</c:v>
                </c:pt>
                <c:pt idx="87">
                  <c:v>3455.27</c:v>
                </c:pt>
                <c:pt idx="88">
                  <c:v>3278.82</c:v>
                </c:pt>
                <c:pt idx="89">
                  <c:v>3272.01</c:v>
                </c:pt>
                <c:pt idx="90">
                  <c:v>3332.48</c:v>
                </c:pt>
                <c:pt idx="91">
                  <c:v>3341.96</c:v>
                </c:pt>
                <c:pt idx="92">
                  <c:v>3316.43</c:v>
                </c:pt>
                <c:pt idx="93">
                  <c:v>3259.74</c:v>
                </c:pt>
                <c:pt idx="94">
                  <c:v>3162.55</c:v>
                </c:pt>
                <c:pt idx="95">
                  <c:v>3337.07</c:v>
                </c:pt>
                <c:pt idx="96">
                  <c:v>3346.55</c:v>
                </c:pt>
                <c:pt idx="97">
                  <c:v>3321.03</c:v>
                </c:pt>
                <c:pt idx="98">
                  <c:v>3264.33</c:v>
                </c:pt>
                <c:pt idx="99">
                  <c:v>3167.15</c:v>
                </c:pt>
                <c:pt idx="100">
                  <c:v>4856.33</c:v>
                </c:pt>
                <c:pt idx="101">
                  <c:v>4262.72</c:v>
                </c:pt>
                <c:pt idx="102">
                  <c:v>3838.13</c:v>
                </c:pt>
                <c:pt idx="103">
                  <c:v>3554.37</c:v>
                </c:pt>
                <c:pt idx="104">
                  <c:v>3410.67</c:v>
                </c:pt>
                <c:pt idx="105">
                  <c:v>4053.71</c:v>
                </c:pt>
                <c:pt idx="106">
                  <c:v>4051.56</c:v>
                </c:pt>
                <c:pt idx="107">
                  <c:v>3762.67</c:v>
                </c:pt>
                <c:pt idx="108">
                  <c:v>3535.55</c:v>
                </c:pt>
                <c:pt idx="109">
                  <c:v>3411.87</c:v>
                </c:pt>
                <c:pt idx="110">
                  <c:v>3598.47</c:v>
                </c:pt>
                <c:pt idx="111">
                  <c:v>3604.99</c:v>
                </c:pt>
                <c:pt idx="112">
                  <c:v>3471.91</c:v>
                </c:pt>
                <c:pt idx="113">
                  <c:v>3294.43</c:v>
                </c:pt>
                <c:pt idx="114">
                  <c:v>3284.37</c:v>
                </c:pt>
                <c:pt idx="115">
                  <c:v>3352.45</c:v>
                </c:pt>
                <c:pt idx="116">
                  <c:v>3358.91</c:v>
                </c:pt>
                <c:pt idx="117">
                  <c:v>3333.07</c:v>
                </c:pt>
                <c:pt idx="118">
                  <c:v>3275.35</c:v>
                </c:pt>
                <c:pt idx="119">
                  <c:v>3174.91</c:v>
                </c:pt>
                <c:pt idx="120">
                  <c:v>3357.05</c:v>
                </c:pt>
                <c:pt idx="121">
                  <c:v>3363.51</c:v>
                </c:pt>
                <c:pt idx="122">
                  <c:v>3337.67</c:v>
                </c:pt>
                <c:pt idx="123">
                  <c:v>3279.94</c:v>
                </c:pt>
                <c:pt idx="124">
                  <c:v>3179.51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56E-42DF-866F-4D49B9DAD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9524224"/>
        <c:axId val="2049521728"/>
      </c:scatterChart>
      <c:valAx>
        <c:axId val="2049524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49521728"/>
        <c:crosses val="autoZero"/>
        <c:crossBetween val="midCat"/>
      </c:valAx>
      <c:valAx>
        <c:axId val="2049521728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49524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2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8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5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0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3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2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56CC-5105-444F-951C-793EF08C1D9B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48C1-B95A-47E5-917B-A6A571EE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188234" y="3841515"/>
            <a:ext cx="4787900" cy="619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21305" y="3841515"/>
            <a:ext cx="4856963" cy="619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21304" y="4460642"/>
            <a:ext cx="4856963" cy="174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79607" y="4460642"/>
            <a:ext cx="4787900" cy="174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85896"/>
              </p:ext>
            </p:extLst>
          </p:nvPr>
        </p:nvGraphicFramePr>
        <p:xfrm>
          <a:off x="6744514" y="1659598"/>
          <a:ext cx="5447035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488690"/>
              </p:ext>
            </p:extLst>
          </p:nvPr>
        </p:nvGraphicFramePr>
        <p:xfrm>
          <a:off x="1281468" y="1659597"/>
          <a:ext cx="5463045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747184" y="4460641"/>
            <a:ext cx="10220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38558" y="3841516"/>
            <a:ext cx="10220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101833" y="439407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MAC 526pJ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01834" y="3998977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DDR static 1683uJ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129130" y="1986745"/>
            <a:ext cx="129299" cy="1292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2129130" y="2295457"/>
            <a:ext cx="129299" cy="129299"/>
          </a:xfrm>
          <a:prstGeom prst="ellipse">
            <a:avLst/>
          </a:prstGeom>
          <a:solidFill>
            <a:srgbClr val="ED7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129130" y="2600254"/>
            <a:ext cx="129299" cy="129299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268900" y="1882268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Single Layer Schedule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268900" y="2190045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Cross Layer Schedule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268899" y="2499358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Static Weight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 rot="16200000">
            <a:off x="-82542" y="3098943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System Energy Cost (</a:t>
            </a:r>
            <a:r>
              <a:rPr lang="en-US" altLang="zh-CN" dirty="0" err="1" smtClean="0"/>
              <a:t>uJ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952021" y="4814570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On-chip RAM area (mm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78960" y="4810283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On-chip RAM area (mm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 rot="20302860">
            <a:off x="7268478" y="1833024"/>
            <a:ext cx="2317273" cy="92486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446765" y="2147942"/>
            <a:ext cx="5159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886245" y="1956903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Kernel first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0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33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9</cp:revision>
  <dcterms:created xsi:type="dcterms:W3CDTF">2017-12-21T03:45:41Z</dcterms:created>
  <dcterms:modified xsi:type="dcterms:W3CDTF">2017-12-21T10:44:42Z</dcterms:modified>
</cp:coreProperties>
</file>