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SPDAC\results\sr_vgg11_conv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sr_vgg11_conv!$K$51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sr_vgg11_conv!$J$52:$J$56</c:f>
              <c:strCache>
                <c:ptCount val="5"/>
                <c:pt idx="0">
                  <c:v>1MB RRAM</c:v>
                </c:pt>
                <c:pt idx="1">
                  <c:v>2MB RRAM</c:v>
                </c:pt>
                <c:pt idx="2">
                  <c:v>4MB RRAM</c:v>
                </c:pt>
                <c:pt idx="3">
                  <c:v>8MB RRAM</c:v>
                </c:pt>
                <c:pt idx="4">
                  <c:v>16MB RRAM</c:v>
                </c:pt>
              </c:strCache>
            </c:strRef>
          </c:cat>
          <c:val>
            <c:numRef>
              <c:f>sr_vgg11_conv!$K$52:$K$56</c:f>
              <c:numCache>
                <c:formatCode>General</c:formatCode>
                <c:ptCount val="5"/>
                <c:pt idx="0">
                  <c:v>1515.991</c:v>
                </c:pt>
                <c:pt idx="1">
                  <c:v>1455.7810000000002</c:v>
                </c:pt>
                <c:pt idx="2">
                  <c:v>1415.6410000000001</c:v>
                </c:pt>
                <c:pt idx="3">
                  <c:v>1415.6410000000001</c:v>
                </c:pt>
                <c:pt idx="4">
                  <c:v>1415.6410000000001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CE-44DB-8B94-1DACAAC30530}"/>
            </c:ext>
          </c:extLst>
        </c:ser>
        <c:ser>
          <c:idx val="1"/>
          <c:order val="1"/>
          <c:tx>
            <c:strRef>
              <c:f>sr_vgg11_conv!$L$51</c:f>
              <c:strCache>
                <c:ptCount val="1"/>
                <c:pt idx="0">
                  <c:v>cross</c:v>
                </c:pt>
              </c:strCache>
            </c:strRef>
          </c:tx>
          <c:spPr>
            <a:pattFill prst="wdDn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sr_vgg11_conv!$J$52:$J$56</c:f>
              <c:strCache>
                <c:ptCount val="5"/>
                <c:pt idx="0">
                  <c:v>1MB RRAM</c:v>
                </c:pt>
                <c:pt idx="1">
                  <c:v>2MB RRAM</c:v>
                </c:pt>
                <c:pt idx="2">
                  <c:v>4MB RRAM</c:v>
                </c:pt>
                <c:pt idx="3">
                  <c:v>8MB RRAM</c:v>
                </c:pt>
                <c:pt idx="4">
                  <c:v>16MB RRAM</c:v>
                </c:pt>
              </c:strCache>
            </c:strRef>
          </c:cat>
          <c:val>
            <c:numRef>
              <c:f>sr_vgg11_conv!$L$52:$L$56</c:f>
              <c:numCache>
                <c:formatCode>General</c:formatCode>
                <c:ptCount val="5"/>
                <c:pt idx="0">
                  <c:v>1132.6692</c:v>
                </c:pt>
                <c:pt idx="1">
                  <c:v>1059.3252500000001</c:v>
                </c:pt>
                <c:pt idx="2">
                  <c:v>969.00625000000002</c:v>
                </c:pt>
                <c:pt idx="3">
                  <c:v>948.93624999999997</c:v>
                </c:pt>
                <c:pt idx="4">
                  <c:v>938.90125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CE-44DB-8B94-1DACAAC30530}"/>
            </c:ext>
          </c:extLst>
        </c:ser>
        <c:ser>
          <c:idx val="2"/>
          <c:order val="2"/>
          <c:tx>
            <c:strRef>
              <c:f>sr_vgg11_conv!$M$51</c:f>
              <c:strCache>
                <c:ptCount val="1"/>
                <c:pt idx="0">
                  <c:v>cross + fix weight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sr_vgg11_conv!$J$52:$J$56</c:f>
              <c:strCache>
                <c:ptCount val="5"/>
                <c:pt idx="0">
                  <c:v>1MB RRAM</c:v>
                </c:pt>
                <c:pt idx="1">
                  <c:v>2MB RRAM</c:v>
                </c:pt>
                <c:pt idx="2">
                  <c:v>4MB RRAM</c:v>
                </c:pt>
                <c:pt idx="3">
                  <c:v>8MB RRAM</c:v>
                </c:pt>
                <c:pt idx="4">
                  <c:v>16MB RRAM</c:v>
                </c:pt>
              </c:strCache>
            </c:strRef>
          </c:cat>
          <c:val>
            <c:numRef>
              <c:f>sr_vgg11_conv!$M$52:$M$56</c:f>
              <c:numCache>
                <c:formatCode>General</c:formatCode>
                <c:ptCount val="5"/>
                <c:pt idx="0">
                  <c:v>1125.1191999999999</c:v>
                </c:pt>
                <c:pt idx="1">
                  <c:v>970.67724999999996</c:v>
                </c:pt>
                <c:pt idx="2">
                  <c:v>675.15025000000003</c:v>
                </c:pt>
                <c:pt idx="3">
                  <c:v>263.09324999999995</c:v>
                </c:pt>
                <c:pt idx="4">
                  <c:v>17.128049999999998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CE-44DB-8B94-1DACAAC305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0508591"/>
        <c:axId val="2140511087"/>
      </c:barChart>
      <c:catAx>
        <c:axId val="214050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140511087"/>
        <c:crosses val="autoZero"/>
        <c:auto val="1"/>
        <c:lblAlgn val="ctr"/>
        <c:lblOffset val="100"/>
        <c:noMultiLvlLbl val="0"/>
      </c:catAx>
      <c:valAx>
        <c:axId val="21405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DRAM Access Energy (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uJ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14050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Sheet1!$G$17</c:f>
              <c:strCache>
                <c:ptCount val="1"/>
                <c:pt idx="0">
                  <c:v>SRAM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Sheet1!$E$18:$E$22</c:f>
              <c:numCache>
                <c:formatCode>General</c:formatCode>
                <c:ptCount val="5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Sheet1!$G$18:$G$22</c:f>
              <c:numCache>
                <c:formatCode>General</c:formatCode>
                <c:ptCount val="5"/>
                <c:pt idx="0">
                  <c:v>384.75800599999991</c:v>
                </c:pt>
                <c:pt idx="1">
                  <c:v>163.67531199999996</c:v>
                </c:pt>
                <c:pt idx="2">
                  <c:v>139.38411200000007</c:v>
                </c:pt>
                <c:pt idx="3">
                  <c:v>216.15171200000009</c:v>
                </c:pt>
                <c:pt idx="4">
                  <c:v>228.51111200000003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0-4F72-9683-87B7A70F2479}"/>
            </c:ext>
          </c:extLst>
        </c:ser>
        <c:ser>
          <c:idx val="0"/>
          <c:order val="1"/>
          <c:tx>
            <c:strRef>
              <c:f>Sheet1!$F$17</c:f>
              <c:strCache>
                <c:ptCount val="1"/>
                <c:pt idx="0">
                  <c:v>RRAM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Sheet1!$E$18:$E$22</c:f>
              <c:numCache>
                <c:formatCode>General</c:formatCode>
                <c:ptCount val="5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</c:numCache>
            </c:numRef>
          </c:cat>
          <c:val>
            <c:numRef>
              <c:f>Sheet1!$F$18:$F$22</c:f>
              <c:numCache>
                <c:formatCode>General</c:formatCode>
                <c:ptCount val="5"/>
                <c:pt idx="0">
                  <c:v>2170.7248179999997</c:v>
                </c:pt>
                <c:pt idx="1">
                  <c:v>529.08314900000016</c:v>
                </c:pt>
                <c:pt idx="2">
                  <c:v>331.44314900000006</c:v>
                </c:pt>
                <c:pt idx="3">
                  <c:v>325.16914900000006</c:v>
                </c:pt>
                <c:pt idx="4">
                  <c:v>296.00704900000005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70-4F72-9683-87B7A70F2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4619647"/>
        <c:axId val="1414628383"/>
      </c:barChart>
      <c:catAx>
        <c:axId val="1414619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414628383"/>
        <c:crosses val="autoZero"/>
        <c:auto val="1"/>
        <c:lblAlgn val="ctr"/>
        <c:lblOffset val="100"/>
        <c:noMultiLvlLbl val="0"/>
      </c:catAx>
      <c:valAx>
        <c:axId val="141462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On-chip</a:t>
                </a:r>
                <a:r>
                  <a:rPr lang="en-US" altLang="zh-CN" sz="1400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Buffer Energy (</a:t>
                </a:r>
                <a:r>
                  <a:rPr lang="en-US" altLang="zh-CN" sz="1400" baseline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uJ</a:t>
                </a:r>
                <a:r>
                  <a:rPr lang="en-US" altLang="zh-CN" sz="1400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414619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6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8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5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4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6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8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1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A3F2-2E46-46D8-9C6B-F353C92AB9A3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082E-E0F4-4AB1-9375-E6A59EBD18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0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226839"/>
              </p:ext>
            </p:extLst>
          </p:nvPr>
        </p:nvGraphicFramePr>
        <p:xfrm>
          <a:off x="7269600" y="1739661"/>
          <a:ext cx="6345088" cy="3128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42144" y="486454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26285"/>
              </p:ext>
            </p:extLst>
          </p:nvPr>
        </p:nvGraphicFramePr>
        <p:xfrm>
          <a:off x="487800" y="1739661"/>
          <a:ext cx="6781800" cy="3128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660344" y="486454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303964" y="2209800"/>
            <a:ext cx="4238625" cy="1657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1288108">
            <a:off x="3717874" y="2732578"/>
            <a:ext cx="1756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86% energy saving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6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22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1</cp:revision>
  <dcterms:created xsi:type="dcterms:W3CDTF">2017-12-21T12:59:09Z</dcterms:created>
  <dcterms:modified xsi:type="dcterms:W3CDTF">2017-12-21T13:04:42Z</dcterms:modified>
</cp:coreProperties>
</file>