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ED7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space\tex\GSVLSI\data\total_energ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space\tex\GSVLSI\data\total_energ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能耗!$E$130</c:f>
              <c:strCache>
                <c:ptCount val="1"/>
                <c:pt idx="0">
                  <c:v>no_opt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能耗!$D$131:$D$255</c:f>
              <c:numCache>
                <c:formatCode>General</c:formatCode>
                <c:ptCount val="125"/>
                <c:pt idx="0">
                  <c:v>0.18171999999999999</c:v>
                </c:pt>
                <c:pt idx="1">
                  <c:v>0.34199200000000002</c:v>
                </c:pt>
                <c:pt idx="2">
                  <c:v>0.70607200000000003</c:v>
                </c:pt>
                <c:pt idx="3">
                  <c:v>1.333736</c:v>
                </c:pt>
                <c:pt idx="4">
                  <c:v>2.6462639999999999</c:v>
                </c:pt>
                <c:pt idx="5">
                  <c:v>0.18720300000000001</c:v>
                </c:pt>
                <c:pt idx="6">
                  <c:v>0.34747499999999998</c:v>
                </c:pt>
                <c:pt idx="7">
                  <c:v>0.71155500000000005</c:v>
                </c:pt>
                <c:pt idx="8">
                  <c:v>1.3392189999999999</c:v>
                </c:pt>
                <c:pt idx="9">
                  <c:v>2.6517469999999999</c:v>
                </c:pt>
                <c:pt idx="10">
                  <c:v>0.19780400000000001</c:v>
                </c:pt>
                <c:pt idx="11">
                  <c:v>0.35807600000000001</c:v>
                </c:pt>
                <c:pt idx="12">
                  <c:v>0.72215600000000002</c:v>
                </c:pt>
                <c:pt idx="13">
                  <c:v>1.34982</c:v>
                </c:pt>
                <c:pt idx="14">
                  <c:v>2.6623480000000002</c:v>
                </c:pt>
                <c:pt idx="15">
                  <c:v>0.22158600000000001</c:v>
                </c:pt>
                <c:pt idx="16">
                  <c:v>0.38185799999999998</c:v>
                </c:pt>
                <c:pt idx="17">
                  <c:v>0.74593799999999999</c:v>
                </c:pt>
                <c:pt idx="18">
                  <c:v>1.373602</c:v>
                </c:pt>
                <c:pt idx="19">
                  <c:v>2.6861299999999999</c:v>
                </c:pt>
                <c:pt idx="20">
                  <c:v>0.26750299999999999</c:v>
                </c:pt>
                <c:pt idx="21">
                  <c:v>0.42777500000000002</c:v>
                </c:pt>
                <c:pt idx="22">
                  <c:v>0.79185499999999998</c:v>
                </c:pt>
                <c:pt idx="23">
                  <c:v>1.419519</c:v>
                </c:pt>
                <c:pt idx="24">
                  <c:v>2.7320470000000001</c:v>
                </c:pt>
                <c:pt idx="25">
                  <c:v>0.21141599999999999</c:v>
                </c:pt>
                <c:pt idx="26">
                  <c:v>0.37168800000000002</c:v>
                </c:pt>
                <c:pt idx="27">
                  <c:v>0.73576799999999998</c:v>
                </c:pt>
                <c:pt idx="28">
                  <c:v>1.363432</c:v>
                </c:pt>
                <c:pt idx="29">
                  <c:v>2.6759599999999999</c:v>
                </c:pt>
                <c:pt idx="30">
                  <c:v>0.21689900000000001</c:v>
                </c:pt>
                <c:pt idx="31">
                  <c:v>0.37717099999999998</c:v>
                </c:pt>
                <c:pt idx="32">
                  <c:v>0.74125099999999999</c:v>
                </c:pt>
                <c:pt idx="33">
                  <c:v>1.3689150000000001</c:v>
                </c:pt>
                <c:pt idx="34">
                  <c:v>2.6814429999999998</c:v>
                </c:pt>
                <c:pt idx="35">
                  <c:v>0.22750000000000001</c:v>
                </c:pt>
                <c:pt idx="36">
                  <c:v>0.38777200000000001</c:v>
                </c:pt>
                <c:pt idx="37">
                  <c:v>0.75185199999999996</c:v>
                </c:pt>
                <c:pt idx="38">
                  <c:v>1.379516</c:v>
                </c:pt>
                <c:pt idx="39">
                  <c:v>2.6920440000000001</c:v>
                </c:pt>
                <c:pt idx="40">
                  <c:v>0.25128200000000001</c:v>
                </c:pt>
                <c:pt idx="41">
                  <c:v>0.41155399999999998</c:v>
                </c:pt>
                <c:pt idx="42">
                  <c:v>0.77563400000000005</c:v>
                </c:pt>
                <c:pt idx="43">
                  <c:v>1.4032979999999999</c:v>
                </c:pt>
                <c:pt idx="44">
                  <c:v>2.7158259999999999</c:v>
                </c:pt>
                <c:pt idx="45">
                  <c:v>0.29719899999999999</c:v>
                </c:pt>
                <c:pt idx="46">
                  <c:v>0.45747100000000002</c:v>
                </c:pt>
                <c:pt idx="47">
                  <c:v>0.82155100000000003</c:v>
                </c:pt>
                <c:pt idx="48">
                  <c:v>1.4492149999999999</c:v>
                </c:pt>
                <c:pt idx="49">
                  <c:v>2.7617430000000001</c:v>
                </c:pt>
                <c:pt idx="50">
                  <c:v>0.234456</c:v>
                </c:pt>
                <c:pt idx="51">
                  <c:v>0.39472800000000002</c:v>
                </c:pt>
                <c:pt idx="52">
                  <c:v>0.75880800000000004</c:v>
                </c:pt>
                <c:pt idx="53">
                  <c:v>1.3864719999999999</c:v>
                </c:pt>
                <c:pt idx="54">
                  <c:v>2.6989999999999998</c:v>
                </c:pt>
                <c:pt idx="55">
                  <c:v>0.23993900000000001</c:v>
                </c:pt>
                <c:pt idx="56">
                  <c:v>0.40021099999999998</c:v>
                </c:pt>
                <c:pt idx="57">
                  <c:v>0.76429100000000005</c:v>
                </c:pt>
                <c:pt idx="58">
                  <c:v>1.3919550000000001</c:v>
                </c:pt>
                <c:pt idx="59">
                  <c:v>2.7044830000000002</c:v>
                </c:pt>
                <c:pt idx="60">
                  <c:v>0.25053999999999998</c:v>
                </c:pt>
                <c:pt idx="61">
                  <c:v>0.41081200000000001</c:v>
                </c:pt>
                <c:pt idx="62">
                  <c:v>0.77489200000000003</c:v>
                </c:pt>
                <c:pt idx="63">
                  <c:v>1.4025559999999999</c:v>
                </c:pt>
                <c:pt idx="64">
                  <c:v>2.7150840000000001</c:v>
                </c:pt>
                <c:pt idx="65">
                  <c:v>0.27432200000000001</c:v>
                </c:pt>
                <c:pt idx="66">
                  <c:v>0.43459399999999998</c:v>
                </c:pt>
                <c:pt idx="67">
                  <c:v>0.798674</c:v>
                </c:pt>
                <c:pt idx="68">
                  <c:v>1.4263380000000001</c:v>
                </c:pt>
                <c:pt idx="69">
                  <c:v>2.7388659999999998</c:v>
                </c:pt>
                <c:pt idx="70">
                  <c:v>0.320239</c:v>
                </c:pt>
                <c:pt idx="71">
                  <c:v>0.48051100000000002</c:v>
                </c:pt>
                <c:pt idx="72">
                  <c:v>0.84459099999999998</c:v>
                </c:pt>
                <c:pt idx="73">
                  <c:v>1.4722550000000001</c:v>
                </c:pt>
                <c:pt idx="74">
                  <c:v>2.784783</c:v>
                </c:pt>
                <c:pt idx="75">
                  <c:v>0.27848800000000001</c:v>
                </c:pt>
                <c:pt idx="76">
                  <c:v>0.43875999999999998</c:v>
                </c:pt>
                <c:pt idx="77">
                  <c:v>0.80284</c:v>
                </c:pt>
                <c:pt idx="78">
                  <c:v>1.430504</c:v>
                </c:pt>
                <c:pt idx="79">
                  <c:v>2.7430319999999999</c:v>
                </c:pt>
                <c:pt idx="80">
                  <c:v>0.28397099999999997</c:v>
                </c:pt>
                <c:pt idx="81">
                  <c:v>0.444243</c:v>
                </c:pt>
                <c:pt idx="82">
                  <c:v>0.80832300000000001</c:v>
                </c:pt>
                <c:pt idx="83">
                  <c:v>1.4359869999999999</c:v>
                </c:pt>
                <c:pt idx="84">
                  <c:v>2.7485149999999998</c:v>
                </c:pt>
                <c:pt idx="85">
                  <c:v>0.294572</c:v>
                </c:pt>
                <c:pt idx="86">
                  <c:v>0.45484400000000003</c:v>
                </c:pt>
                <c:pt idx="87">
                  <c:v>0.81892399999999999</c:v>
                </c:pt>
                <c:pt idx="88">
                  <c:v>1.446588</c:v>
                </c:pt>
                <c:pt idx="89">
                  <c:v>2.7591160000000001</c:v>
                </c:pt>
                <c:pt idx="90">
                  <c:v>0.31835400000000003</c:v>
                </c:pt>
                <c:pt idx="91">
                  <c:v>0.478626</c:v>
                </c:pt>
                <c:pt idx="92">
                  <c:v>0.84270599999999996</c:v>
                </c:pt>
                <c:pt idx="93">
                  <c:v>1.47037</c:v>
                </c:pt>
                <c:pt idx="94">
                  <c:v>2.7828979999999999</c:v>
                </c:pt>
                <c:pt idx="95">
                  <c:v>0.36427100000000001</c:v>
                </c:pt>
                <c:pt idx="96">
                  <c:v>0.52454299999999998</c:v>
                </c:pt>
                <c:pt idx="97">
                  <c:v>0.88862300000000005</c:v>
                </c:pt>
                <c:pt idx="98">
                  <c:v>1.5162869999999999</c:v>
                </c:pt>
                <c:pt idx="99">
                  <c:v>2.8288150000000001</c:v>
                </c:pt>
                <c:pt idx="100">
                  <c:v>0.36296800000000001</c:v>
                </c:pt>
                <c:pt idx="101">
                  <c:v>0.52324000000000004</c:v>
                </c:pt>
                <c:pt idx="102">
                  <c:v>0.88732</c:v>
                </c:pt>
                <c:pt idx="103">
                  <c:v>1.5149840000000001</c:v>
                </c:pt>
                <c:pt idx="104">
                  <c:v>2.827512</c:v>
                </c:pt>
                <c:pt idx="105">
                  <c:v>0.36845099999999997</c:v>
                </c:pt>
                <c:pt idx="106">
                  <c:v>0.52872300000000005</c:v>
                </c:pt>
                <c:pt idx="107">
                  <c:v>0.89280300000000001</c:v>
                </c:pt>
                <c:pt idx="108">
                  <c:v>1.520467</c:v>
                </c:pt>
                <c:pt idx="109">
                  <c:v>2.8329949999999999</c:v>
                </c:pt>
                <c:pt idx="110">
                  <c:v>0.379052</c:v>
                </c:pt>
                <c:pt idx="111">
                  <c:v>0.53932400000000003</c:v>
                </c:pt>
                <c:pt idx="112">
                  <c:v>0.90340399999999998</c:v>
                </c:pt>
                <c:pt idx="113">
                  <c:v>1.5310680000000001</c:v>
                </c:pt>
                <c:pt idx="114">
                  <c:v>2.8435959999999998</c:v>
                </c:pt>
                <c:pt idx="115">
                  <c:v>0.40283400000000003</c:v>
                </c:pt>
                <c:pt idx="116">
                  <c:v>0.563106</c:v>
                </c:pt>
                <c:pt idx="117">
                  <c:v>0.92718599999999995</c:v>
                </c:pt>
                <c:pt idx="118">
                  <c:v>1.5548500000000001</c:v>
                </c:pt>
                <c:pt idx="119">
                  <c:v>2.867378</c:v>
                </c:pt>
                <c:pt idx="120">
                  <c:v>0.44875100000000001</c:v>
                </c:pt>
                <c:pt idx="121">
                  <c:v>0.60902299999999998</c:v>
                </c:pt>
                <c:pt idx="122">
                  <c:v>0.97310300000000005</c:v>
                </c:pt>
                <c:pt idx="123">
                  <c:v>1.6007670000000001</c:v>
                </c:pt>
                <c:pt idx="124">
                  <c:v>2.9132950000000002</c:v>
                </c:pt>
              </c:numCache>
            </c:numRef>
          </c:xVal>
          <c:yVal>
            <c:numRef>
              <c:f>能耗!$E$131:$E$255</c:f>
              <c:numCache>
                <c:formatCode>General</c:formatCode>
                <c:ptCount val="125"/>
                <c:pt idx="0">
                  <c:v>5906.49</c:v>
                </c:pt>
                <c:pt idx="1">
                  <c:v>6083.81</c:v>
                </c:pt>
                <c:pt idx="2">
                  <c:v>6476.04</c:v>
                </c:pt>
                <c:pt idx="3">
                  <c:v>7879.15</c:v>
                </c:pt>
                <c:pt idx="4">
                  <c:v>10993.4</c:v>
                </c:pt>
                <c:pt idx="5">
                  <c:v>5851.71</c:v>
                </c:pt>
                <c:pt idx="6">
                  <c:v>6049.09</c:v>
                </c:pt>
                <c:pt idx="7">
                  <c:v>6441.27</c:v>
                </c:pt>
                <c:pt idx="8">
                  <c:v>7844.38</c:v>
                </c:pt>
                <c:pt idx="9">
                  <c:v>10958.6</c:v>
                </c:pt>
                <c:pt idx="10">
                  <c:v>5626.17</c:v>
                </c:pt>
                <c:pt idx="11">
                  <c:v>5863.75</c:v>
                </c:pt>
                <c:pt idx="12">
                  <c:v>6296.14</c:v>
                </c:pt>
                <c:pt idx="13">
                  <c:v>7699.25</c:v>
                </c:pt>
                <c:pt idx="14">
                  <c:v>10813.5</c:v>
                </c:pt>
                <c:pt idx="15">
                  <c:v>5331.76</c:v>
                </c:pt>
                <c:pt idx="16">
                  <c:v>5569.34</c:v>
                </c:pt>
                <c:pt idx="17">
                  <c:v>6001.73</c:v>
                </c:pt>
                <c:pt idx="18">
                  <c:v>7404.84</c:v>
                </c:pt>
                <c:pt idx="19">
                  <c:v>10519.1</c:v>
                </c:pt>
                <c:pt idx="20">
                  <c:v>5336.18</c:v>
                </c:pt>
                <c:pt idx="21">
                  <c:v>5573.76</c:v>
                </c:pt>
                <c:pt idx="22">
                  <c:v>6006.16</c:v>
                </c:pt>
                <c:pt idx="23">
                  <c:v>7409.26</c:v>
                </c:pt>
                <c:pt idx="24">
                  <c:v>10523.5</c:v>
                </c:pt>
                <c:pt idx="25">
                  <c:v>3986.95</c:v>
                </c:pt>
                <c:pt idx="26">
                  <c:v>3948.04</c:v>
                </c:pt>
                <c:pt idx="27">
                  <c:v>3947.33</c:v>
                </c:pt>
                <c:pt idx="28">
                  <c:v>4040.67</c:v>
                </c:pt>
                <c:pt idx="29">
                  <c:v>4267.32</c:v>
                </c:pt>
                <c:pt idx="30">
                  <c:v>3932.34</c:v>
                </c:pt>
                <c:pt idx="31">
                  <c:v>3913.47</c:v>
                </c:pt>
                <c:pt idx="32">
                  <c:v>3912.72</c:v>
                </c:pt>
                <c:pt idx="33">
                  <c:v>4006.06</c:v>
                </c:pt>
                <c:pt idx="34">
                  <c:v>4232.71</c:v>
                </c:pt>
                <c:pt idx="35">
                  <c:v>3706.81</c:v>
                </c:pt>
                <c:pt idx="36">
                  <c:v>3728.15</c:v>
                </c:pt>
                <c:pt idx="37">
                  <c:v>3767.61</c:v>
                </c:pt>
                <c:pt idx="38">
                  <c:v>3860.95</c:v>
                </c:pt>
                <c:pt idx="39">
                  <c:v>4087.6</c:v>
                </c:pt>
                <c:pt idx="40">
                  <c:v>3412.45</c:v>
                </c:pt>
                <c:pt idx="41">
                  <c:v>3433.79</c:v>
                </c:pt>
                <c:pt idx="42">
                  <c:v>3473.25</c:v>
                </c:pt>
                <c:pt idx="43">
                  <c:v>3566.59</c:v>
                </c:pt>
                <c:pt idx="44">
                  <c:v>3793.24</c:v>
                </c:pt>
                <c:pt idx="45">
                  <c:v>3417.04</c:v>
                </c:pt>
                <c:pt idx="46">
                  <c:v>3438.38</c:v>
                </c:pt>
                <c:pt idx="47">
                  <c:v>3477.84</c:v>
                </c:pt>
                <c:pt idx="48">
                  <c:v>3571.19</c:v>
                </c:pt>
                <c:pt idx="49">
                  <c:v>3797.84</c:v>
                </c:pt>
                <c:pt idx="50">
                  <c:v>3942.66</c:v>
                </c:pt>
                <c:pt idx="51">
                  <c:v>3896.85</c:v>
                </c:pt>
                <c:pt idx="52">
                  <c:v>3883.61</c:v>
                </c:pt>
                <c:pt idx="53">
                  <c:v>3935.18</c:v>
                </c:pt>
                <c:pt idx="54">
                  <c:v>4069.72</c:v>
                </c:pt>
                <c:pt idx="55">
                  <c:v>3888.05</c:v>
                </c:pt>
                <c:pt idx="56">
                  <c:v>3862.28</c:v>
                </c:pt>
                <c:pt idx="57">
                  <c:v>3849</c:v>
                </c:pt>
                <c:pt idx="58">
                  <c:v>3900.57</c:v>
                </c:pt>
                <c:pt idx="59">
                  <c:v>4035.11</c:v>
                </c:pt>
                <c:pt idx="60">
                  <c:v>3662.52</c:v>
                </c:pt>
                <c:pt idx="61">
                  <c:v>3676.96</c:v>
                </c:pt>
                <c:pt idx="62">
                  <c:v>3703.89</c:v>
                </c:pt>
                <c:pt idx="63">
                  <c:v>3755.45</c:v>
                </c:pt>
                <c:pt idx="64">
                  <c:v>3890</c:v>
                </c:pt>
                <c:pt idx="65">
                  <c:v>3368.16</c:v>
                </c:pt>
                <c:pt idx="66">
                  <c:v>3382.6</c:v>
                </c:pt>
                <c:pt idx="67">
                  <c:v>3409.53</c:v>
                </c:pt>
                <c:pt idx="68">
                  <c:v>3461.09</c:v>
                </c:pt>
                <c:pt idx="69">
                  <c:v>3595.64</c:v>
                </c:pt>
                <c:pt idx="70">
                  <c:v>3372.76</c:v>
                </c:pt>
                <c:pt idx="71">
                  <c:v>3387.2</c:v>
                </c:pt>
                <c:pt idx="72">
                  <c:v>3414.12</c:v>
                </c:pt>
                <c:pt idx="73">
                  <c:v>3465.69</c:v>
                </c:pt>
                <c:pt idx="74">
                  <c:v>3600.24</c:v>
                </c:pt>
                <c:pt idx="75">
                  <c:v>4009.92</c:v>
                </c:pt>
                <c:pt idx="76">
                  <c:v>3960.81</c:v>
                </c:pt>
                <c:pt idx="77">
                  <c:v>3941.56</c:v>
                </c:pt>
                <c:pt idx="78">
                  <c:v>3973.12</c:v>
                </c:pt>
                <c:pt idx="79">
                  <c:v>4063.54</c:v>
                </c:pt>
                <c:pt idx="80">
                  <c:v>3955.31</c:v>
                </c:pt>
                <c:pt idx="81">
                  <c:v>3926.24</c:v>
                </c:pt>
                <c:pt idx="82">
                  <c:v>3906.95</c:v>
                </c:pt>
                <c:pt idx="83">
                  <c:v>3938.51</c:v>
                </c:pt>
                <c:pt idx="84">
                  <c:v>4028.93</c:v>
                </c:pt>
                <c:pt idx="85">
                  <c:v>3729.78</c:v>
                </c:pt>
                <c:pt idx="86">
                  <c:v>3740.92</c:v>
                </c:pt>
                <c:pt idx="87">
                  <c:v>3761.84</c:v>
                </c:pt>
                <c:pt idx="88">
                  <c:v>3793.39</c:v>
                </c:pt>
                <c:pt idx="89">
                  <c:v>3883.82</c:v>
                </c:pt>
                <c:pt idx="90">
                  <c:v>3435.42</c:v>
                </c:pt>
                <c:pt idx="91">
                  <c:v>3446.56</c:v>
                </c:pt>
                <c:pt idx="92">
                  <c:v>3467.48</c:v>
                </c:pt>
                <c:pt idx="93">
                  <c:v>3499.03</c:v>
                </c:pt>
                <c:pt idx="94">
                  <c:v>3589.46</c:v>
                </c:pt>
                <c:pt idx="95">
                  <c:v>3440.02</c:v>
                </c:pt>
                <c:pt idx="96">
                  <c:v>3451.15</c:v>
                </c:pt>
                <c:pt idx="97">
                  <c:v>3472.08</c:v>
                </c:pt>
                <c:pt idx="98">
                  <c:v>3503.63</c:v>
                </c:pt>
                <c:pt idx="99">
                  <c:v>3594.05</c:v>
                </c:pt>
                <c:pt idx="100">
                  <c:v>4017.67</c:v>
                </c:pt>
                <c:pt idx="101">
                  <c:v>3966.9</c:v>
                </c:pt>
                <c:pt idx="102">
                  <c:v>3944.65</c:v>
                </c:pt>
                <c:pt idx="103">
                  <c:v>3966.2</c:v>
                </c:pt>
                <c:pt idx="104">
                  <c:v>4034.56</c:v>
                </c:pt>
                <c:pt idx="105">
                  <c:v>3963.05</c:v>
                </c:pt>
                <c:pt idx="106">
                  <c:v>3932.33</c:v>
                </c:pt>
                <c:pt idx="107">
                  <c:v>3910.04</c:v>
                </c:pt>
                <c:pt idx="108">
                  <c:v>3931.59</c:v>
                </c:pt>
                <c:pt idx="109">
                  <c:v>3999.95</c:v>
                </c:pt>
                <c:pt idx="110">
                  <c:v>3737.52</c:v>
                </c:pt>
                <c:pt idx="111">
                  <c:v>3747.01</c:v>
                </c:pt>
                <c:pt idx="112">
                  <c:v>3764.93</c:v>
                </c:pt>
                <c:pt idx="113">
                  <c:v>3786.48</c:v>
                </c:pt>
                <c:pt idx="114">
                  <c:v>3854.84</c:v>
                </c:pt>
                <c:pt idx="115">
                  <c:v>3443.16</c:v>
                </c:pt>
                <c:pt idx="116">
                  <c:v>3452.65</c:v>
                </c:pt>
                <c:pt idx="117">
                  <c:v>3470.57</c:v>
                </c:pt>
                <c:pt idx="118">
                  <c:v>3492.12</c:v>
                </c:pt>
                <c:pt idx="119">
                  <c:v>3560.48</c:v>
                </c:pt>
                <c:pt idx="120">
                  <c:v>3447.76</c:v>
                </c:pt>
                <c:pt idx="121">
                  <c:v>3457.24</c:v>
                </c:pt>
                <c:pt idx="122">
                  <c:v>3475.16</c:v>
                </c:pt>
                <c:pt idx="123">
                  <c:v>3496.71</c:v>
                </c:pt>
                <c:pt idx="124">
                  <c:v>3565.08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1A7-45B8-9698-1379F8FBD69F}"/>
            </c:ext>
          </c:extLst>
        </c:ser>
        <c:ser>
          <c:idx val="1"/>
          <c:order val="1"/>
          <c:tx>
            <c:strRef>
              <c:f>能耗!$F$130</c:f>
              <c:strCache>
                <c:ptCount val="1"/>
                <c:pt idx="0">
                  <c:v>cross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能耗!$D$131:$D$255</c:f>
              <c:numCache>
                <c:formatCode>General</c:formatCode>
                <c:ptCount val="125"/>
                <c:pt idx="0">
                  <c:v>0.18171999999999999</c:v>
                </c:pt>
                <c:pt idx="1">
                  <c:v>0.34199200000000002</c:v>
                </c:pt>
                <c:pt idx="2">
                  <c:v>0.70607200000000003</c:v>
                </c:pt>
                <c:pt idx="3">
                  <c:v>1.333736</c:v>
                </c:pt>
                <c:pt idx="4">
                  <c:v>2.6462639999999999</c:v>
                </c:pt>
                <c:pt idx="5">
                  <c:v>0.18720300000000001</c:v>
                </c:pt>
                <c:pt idx="6">
                  <c:v>0.34747499999999998</c:v>
                </c:pt>
                <c:pt idx="7">
                  <c:v>0.71155500000000005</c:v>
                </c:pt>
                <c:pt idx="8">
                  <c:v>1.3392189999999999</c:v>
                </c:pt>
                <c:pt idx="9">
                  <c:v>2.6517469999999999</c:v>
                </c:pt>
                <c:pt idx="10">
                  <c:v>0.19780400000000001</c:v>
                </c:pt>
                <c:pt idx="11">
                  <c:v>0.35807600000000001</c:v>
                </c:pt>
                <c:pt idx="12">
                  <c:v>0.72215600000000002</c:v>
                </c:pt>
                <c:pt idx="13">
                  <c:v>1.34982</c:v>
                </c:pt>
                <c:pt idx="14">
                  <c:v>2.6623480000000002</c:v>
                </c:pt>
                <c:pt idx="15">
                  <c:v>0.22158600000000001</c:v>
                </c:pt>
                <c:pt idx="16">
                  <c:v>0.38185799999999998</c:v>
                </c:pt>
                <c:pt idx="17">
                  <c:v>0.74593799999999999</c:v>
                </c:pt>
                <c:pt idx="18">
                  <c:v>1.373602</c:v>
                </c:pt>
                <c:pt idx="19">
                  <c:v>2.6861299999999999</c:v>
                </c:pt>
                <c:pt idx="20">
                  <c:v>0.26750299999999999</c:v>
                </c:pt>
                <c:pt idx="21">
                  <c:v>0.42777500000000002</c:v>
                </c:pt>
                <c:pt idx="22">
                  <c:v>0.79185499999999998</c:v>
                </c:pt>
                <c:pt idx="23">
                  <c:v>1.419519</c:v>
                </c:pt>
                <c:pt idx="24">
                  <c:v>2.7320470000000001</c:v>
                </c:pt>
                <c:pt idx="25">
                  <c:v>0.21141599999999999</c:v>
                </c:pt>
                <c:pt idx="26">
                  <c:v>0.37168800000000002</c:v>
                </c:pt>
                <c:pt idx="27">
                  <c:v>0.73576799999999998</c:v>
                </c:pt>
                <c:pt idx="28">
                  <c:v>1.363432</c:v>
                </c:pt>
                <c:pt idx="29">
                  <c:v>2.6759599999999999</c:v>
                </c:pt>
                <c:pt idx="30">
                  <c:v>0.21689900000000001</c:v>
                </c:pt>
                <c:pt idx="31">
                  <c:v>0.37717099999999998</c:v>
                </c:pt>
                <c:pt idx="32">
                  <c:v>0.74125099999999999</c:v>
                </c:pt>
                <c:pt idx="33">
                  <c:v>1.3689150000000001</c:v>
                </c:pt>
                <c:pt idx="34">
                  <c:v>2.6814429999999998</c:v>
                </c:pt>
                <c:pt idx="35">
                  <c:v>0.22750000000000001</c:v>
                </c:pt>
                <c:pt idx="36">
                  <c:v>0.38777200000000001</c:v>
                </c:pt>
                <c:pt idx="37">
                  <c:v>0.75185199999999996</c:v>
                </c:pt>
                <c:pt idx="38">
                  <c:v>1.379516</c:v>
                </c:pt>
                <c:pt idx="39">
                  <c:v>2.6920440000000001</c:v>
                </c:pt>
                <c:pt idx="40">
                  <c:v>0.25128200000000001</c:v>
                </c:pt>
                <c:pt idx="41">
                  <c:v>0.41155399999999998</c:v>
                </c:pt>
                <c:pt idx="42">
                  <c:v>0.77563400000000005</c:v>
                </c:pt>
                <c:pt idx="43">
                  <c:v>1.4032979999999999</c:v>
                </c:pt>
                <c:pt idx="44">
                  <c:v>2.7158259999999999</c:v>
                </c:pt>
                <c:pt idx="45">
                  <c:v>0.29719899999999999</c:v>
                </c:pt>
                <c:pt idx="46">
                  <c:v>0.45747100000000002</c:v>
                </c:pt>
                <c:pt idx="47">
                  <c:v>0.82155100000000003</c:v>
                </c:pt>
                <c:pt idx="48">
                  <c:v>1.4492149999999999</c:v>
                </c:pt>
                <c:pt idx="49">
                  <c:v>2.7617430000000001</c:v>
                </c:pt>
                <c:pt idx="50">
                  <c:v>0.234456</c:v>
                </c:pt>
                <c:pt idx="51">
                  <c:v>0.39472800000000002</c:v>
                </c:pt>
                <c:pt idx="52">
                  <c:v>0.75880800000000004</c:v>
                </c:pt>
                <c:pt idx="53">
                  <c:v>1.3864719999999999</c:v>
                </c:pt>
                <c:pt idx="54">
                  <c:v>2.6989999999999998</c:v>
                </c:pt>
                <c:pt idx="55">
                  <c:v>0.23993900000000001</c:v>
                </c:pt>
                <c:pt idx="56">
                  <c:v>0.40021099999999998</c:v>
                </c:pt>
                <c:pt idx="57">
                  <c:v>0.76429100000000005</c:v>
                </c:pt>
                <c:pt idx="58">
                  <c:v>1.3919550000000001</c:v>
                </c:pt>
                <c:pt idx="59">
                  <c:v>2.7044830000000002</c:v>
                </c:pt>
                <c:pt idx="60">
                  <c:v>0.25053999999999998</c:v>
                </c:pt>
                <c:pt idx="61">
                  <c:v>0.41081200000000001</c:v>
                </c:pt>
                <c:pt idx="62">
                  <c:v>0.77489200000000003</c:v>
                </c:pt>
                <c:pt idx="63">
                  <c:v>1.4025559999999999</c:v>
                </c:pt>
                <c:pt idx="64">
                  <c:v>2.7150840000000001</c:v>
                </c:pt>
                <c:pt idx="65">
                  <c:v>0.27432200000000001</c:v>
                </c:pt>
                <c:pt idx="66">
                  <c:v>0.43459399999999998</c:v>
                </c:pt>
                <c:pt idx="67">
                  <c:v>0.798674</c:v>
                </c:pt>
                <c:pt idx="68">
                  <c:v>1.4263380000000001</c:v>
                </c:pt>
                <c:pt idx="69">
                  <c:v>2.7388659999999998</c:v>
                </c:pt>
                <c:pt idx="70">
                  <c:v>0.320239</c:v>
                </c:pt>
                <c:pt idx="71">
                  <c:v>0.48051100000000002</c:v>
                </c:pt>
                <c:pt idx="72">
                  <c:v>0.84459099999999998</c:v>
                </c:pt>
                <c:pt idx="73">
                  <c:v>1.4722550000000001</c:v>
                </c:pt>
                <c:pt idx="74">
                  <c:v>2.784783</c:v>
                </c:pt>
                <c:pt idx="75">
                  <c:v>0.27848800000000001</c:v>
                </c:pt>
                <c:pt idx="76">
                  <c:v>0.43875999999999998</c:v>
                </c:pt>
                <c:pt idx="77">
                  <c:v>0.80284</c:v>
                </c:pt>
                <c:pt idx="78">
                  <c:v>1.430504</c:v>
                </c:pt>
                <c:pt idx="79">
                  <c:v>2.7430319999999999</c:v>
                </c:pt>
                <c:pt idx="80">
                  <c:v>0.28397099999999997</c:v>
                </c:pt>
                <c:pt idx="81">
                  <c:v>0.444243</c:v>
                </c:pt>
                <c:pt idx="82">
                  <c:v>0.80832300000000001</c:v>
                </c:pt>
                <c:pt idx="83">
                  <c:v>1.4359869999999999</c:v>
                </c:pt>
                <c:pt idx="84">
                  <c:v>2.7485149999999998</c:v>
                </c:pt>
                <c:pt idx="85">
                  <c:v>0.294572</c:v>
                </c:pt>
                <c:pt idx="86">
                  <c:v>0.45484400000000003</c:v>
                </c:pt>
                <c:pt idx="87">
                  <c:v>0.81892399999999999</c:v>
                </c:pt>
                <c:pt idx="88">
                  <c:v>1.446588</c:v>
                </c:pt>
                <c:pt idx="89">
                  <c:v>2.7591160000000001</c:v>
                </c:pt>
                <c:pt idx="90">
                  <c:v>0.31835400000000003</c:v>
                </c:pt>
                <c:pt idx="91">
                  <c:v>0.478626</c:v>
                </c:pt>
                <c:pt idx="92">
                  <c:v>0.84270599999999996</c:v>
                </c:pt>
                <c:pt idx="93">
                  <c:v>1.47037</c:v>
                </c:pt>
                <c:pt idx="94">
                  <c:v>2.7828979999999999</c:v>
                </c:pt>
                <c:pt idx="95">
                  <c:v>0.36427100000000001</c:v>
                </c:pt>
                <c:pt idx="96">
                  <c:v>0.52454299999999998</c:v>
                </c:pt>
                <c:pt idx="97">
                  <c:v>0.88862300000000005</c:v>
                </c:pt>
                <c:pt idx="98">
                  <c:v>1.5162869999999999</c:v>
                </c:pt>
                <c:pt idx="99">
                  <c:v>2.8288150000000001</c:v>
                </c:pt>
                <c:pt idx="100">
                  <c:v>0.36296800000000001</c:v>
                </c:pt>
                <c:pt idx="101">
                  <c:v>0.52324000000000004</c:v>
                </c:pt>
                <c:pt idx="102">
                  <c:v>0.88732</c:v>
                </c:pt>
                <c:pt idx="103">
                  <c:v>1.5149840000000001</c:v>
                </c:pt>
                <c:pt idx="104">
                  <c:v>2.827512</c:v>
                </c:pt>
                <c:pt idx="105">
                  <c:v>0.36845099999999997</c:v>
                </c:pt>
                <c:pt idx="106">
                  <c:v>0.52872300000000005</c:v>
                </c:pt>
                <c:pt idx="107">
                  <c:v>0.89280300000000001</c:v>
                </c:pt>
                <c:pt idx="108">
                  <c:v>1.520467</c:v>
                </c:pt>
                <c:pt idx="109">
                  <c:v>2.8329949999999999</c:v>
                </c:pt>
                <c:pt idx="110">
                  <c:v>0.379052</c:v>
                </c:pt>
                <c:pt idx="111">
                  <c:v>0.53932400000000003</c:v>
                </c:pt>
                <c:pt idx="112">
                  <c:v>0.90340399999999998</c:v>
                </c:pt>
                <c:pt idx="113">
                  <c:v>1.5310680000000001</c:v>
                </c:pt>
                <c:pt idx="114">
                  <c:v>2.8435959999999998</c:v>
                </c:pt>
                <c:pt idx="115">
                  <c:v>0.40283400000000003</c:v>
                </c:pt>
                <c:pt idx="116">
                  <c:v>0.563106</c:v>
                </c:pt>
                <c:pt idx="117">
                  <c:v>0.92718599999999995</c:v>
                </c:pt>
                <c:pt idx="118">
                  <c:v>1.5548500000000001</c:v>
                </c:pt>
                <c:pt idx="119">
                  <c:v>2.867378</c:v>
                </c:pt>
                <c:pt idx="120">
                  <c:v>0.44875100000000001</c:v>
                </c:pt>
                <c:pt idx="121">
                  <c:v>0.60902299999999998</c:v>
                </c:pt>
                <c:pt idx="122">
                  <c:v>0.97310300000000005</c:v>
                </c:pt>
                <c:pt idx="123">
                  <c:v>1.6007670000000001</c:v>
                </c:pt>
                <c:pt idx="124">
                  <c:v>2.9132950000000002</c:v>
                </c:pt>
              </c:numCache>
            </c:numRef>
          </c:xVal>
          <c:yVal>
            <c:numRef>
              <c:f>能耗!$F$131:$F$255</c:f>
              <c:numCache>
                <c:formatCode>General</c:formatCode>
                <c:ptCount val="125"/>
                <c:pt idx="0">
                  <c:v>5522.22</c:v>
                </c:pt>
                <c:pt idx="1">
                  <c:v>5686.4</c:v>
                </c:pt>
                <c:pt idx="2">
                  <c:v>6028.36</c:v>
                </c:pt>
                <c:pt idx="3">
                  <c:v>7411.32</c:v>
                </c:pt>
                <c:pt idx="4">
                  <c:v>10515.5</c:v>
                </c:pt>
                <c:pt idx="5">
                  <c:v>5503.24</c:v>
                </c:pt>
                <c:pt idx="6">
                  <c:v>5687.45</c:v>
                </c:pt>
                <c:pt idx="7">
                  <c:v>6029.25</c:v>
                </c:pt>
                <c:pt idx="8">
                  <c:v>7412.13</c:v>
                </c:pt>
                <c:pt idx="9">
                  <c:v>10516.3</c:v>
                </c:pt>
                <c:pt idx="10">
                  <c:v>5350.89</c:v>
                </c:pt>
                <c:pt idx="11">
                  <c:v>5588.47</c:v>
                </c:pt>
                <c:pt idx="12">
                  <c:v>6020.94</c:v>
                </c:pt>
                <c:pt idx="13">
                  <c:v>7413.89</c:v>
                </c:pt>
                <c:pt idx="14">
                  <c:v>10518</c:v>
                </c:pt>
                <c:pt idx="15">
                  <c:v>5331.76</c:v>
                </c:pt>
                <c:pt idx="16">
                  <c:v>5569.34</c:v>
                </c:pt>
                <c:pt idx="17">
                  <c:v>6001.73</c:v>
                </c:pt>
                <c:pt idx="18">
                  <c:v>7404.84</c:v>
                </c:pt>
                <c:pt idx="19">
                  <c:v>10519.1</c:v>
                </c:pt>
                <c:pt idx="20">
                  <c:v>5336.18</c:v>
                </c:pt>
                <c:pt idx="21">
                  <c:v>5573.76</c:v>
                </c:pt>
                <c:pt idx="22">
                  <c:v>6006.16</c:v>
                </c:pt>
                <c:pt idx="23">
                  <c:v>7409.26</c:v>
                </c:pt>
                <c:pt idx="24">
                  <c:v>10523.5</c:v>
                </c:pt>
                <c:pt idx="25">
                  <c:v>3602.69</c:v>
                </c:pt>
                <c:pt idx="26">
                  <c:v>3550.63</c:v>
                </c:pt>
                <c:pt idx="27">
                  <c:v>3499.65</c:v>
                </c:pt>
                <c:pt idx="28">
                  <c:v>3572.84</c:v>
                </c:pt>
                <c:pt idx="29">
                  <c:v>3789.45</c:v>
                </c:pt>
                <c:pt idx="30">
                  <c:v>3583.87</c:v>
                </c:pt>
                <c:pt idx="31">
                  <c:v>3551.83</c:v>
                </c:pt>
                <c:pt idx="32">
                  <c:v>3500.7</c:v>
                </c:pt>
                <c:pt idx="33">
                  <c:v>3573.81</c:v>
                </c:pt>
                <c:pt idx="34">
                  <c:v>3790.41</c:v>
                </c:pt>
                <c:pt idx="35">
                  <c:v>3431.53</c:v>
                </c:pt>
                <c:pt idx="36">
                  <c:v>3452.87</c:v>
                </c:pt>
                <c:pt idx="37">
                  <c:v>3492.41</c:v>
                </c:pt>
                <c:pt idx="38">
                  <c:v>3575.59</c:v>
                </c:pt>
                <c:pt idx="39">
                  <c:v>3792.16</c:v>
                </c:pt>
                <c:pt idx="40">
                  <c:v>3412.45</c:v>
                </c:pt>
                <c:pt idx="41">
                  <c:v>3433.79</c:v>
                </c:pt>
                <c:pt idx="42">
                  <c:v>3473.25</c:v>
                </c:pt>
                <c:pt idx="43">
                  <c:v>3566.59</c:v>
                </c:pt>
                <c:pt idx="44">
                  <c:v>3793.24</c:v>
                </c:pt>
                <c:pt idx="45">
                  <c:v>3417.04</c:v>
                </c:pt>
                <c:pt idx="46">
                  <c:v>3438.38</c:v>
                </c:pt>
                <c:pt idx="47">
                  <c:v>3477.84</c:v>
                </c:pt>
                <c:pt idx="48">
                  <c:v>3571.19</c:v>
                </c:pt>
                <c:pt idx="49">
                  <c:v>3797.84</c:v>
                </c:pt>
                <c:pt idx="50">
                  <c:v>3558.4</c:v>
                </c:pt>
                <c:pt idx="51">
                  <c:v>3499.44</c:v>
                </c:pt>
                <c:pt idx="52">
                  <c:v>3435.93</c:v>
                </c:pt>
                <c:pt idx="53">
                  <c:v>3467.35</c:v>
                </c:pt>
                <c:pt idx="54">
                  <c:v>3591.85</c:v>
                </c:pt>
                <c:pt idx="55">
                  <c:v>3539.58</c:v>
                </c:pt>
                <c:pt idx="56">
                  <c:v>3500.65</c:v>
                </c:pt>
                <c:pt idx="57">
                  <c:v>3436.98</c:v>
                </c:pt>
                <c:pt idx="58">
                  <c:v>3468.31</c:v>
                </c:pt>
                <c:pt idx="59">
                  <c:v>3592.81</c:v>
                </c:pt>
                <c:pt idx="60">
                  <c:v>3387.24</c:v>
                </c:pt>
                <c:pt idx="61">
                  <c:v>3401.68</c:v>
                </c:pt>
                <c:pt idx="62">
                  <c:v>3428.69</c:v>
                </c:pt>
                <c:pt idx="63">
                  <c:v>3470.09</c:v>
                </c:pt>
                <c:pt idx="64">
                  <c:v>3594.56</c:v>
                </c:pt>
                <c:pt idx="65">
                  <c:v>3368.16</c:v>
                </c:pt>
                <c:pt idx="66">
                  <c:v>3382.6</c:v>
                </c:pt>
                <c:pt idx="67">
                  <c:v>3409.53</c:v>
                </c:pt>
                <c:pt idx="68">
                  <c:v>3461.09</c:v>
                </c:pt>
                <c:pt idx="69">
                  <c:v>3595.64</c:v>
                </c:pt>
                <c:pt idx="70">
                  <c:v>3372.76</c:v>
                </c:pt>
                <c:pt idx="71">
                  <c:v>3387.2</c:v>
                </c:pt>
                <c:pt idx="72">
                  <c:v>3414.12</c:v>
                </c:pt>
                <c:pt idx="73">
                  <c:v>3465.69</c:v>
                </c:pt>
                <c:pt idx="74">
                  <c:v>3600.24</c:v>
                </c:pt>
                <c:pt idx="75">
                  <c:v>3625.66</c:v>
                </c:pt>
                <c:pt idx="76">
                  <c:v>3563.4</c:v>
                </c:pt>
                <c:pt idx="77">
                  <c:v>3493.88</c:v>
                </c:pt>
                <c:pt idx="78">
                  <c:v>3505.29</c:v>
                </c:pt>
                <c:pt idx="79">
                  <c:v>3585.67</c:v>
                </c:pt>
                <c:pt idx="80">
                  <c:v>3606.84</c:v>
                </c:pt>
                <c:pt idx="81">
                  <c:v>3564.6</c:v>
                </c:pt>
                <c:pt idx="82">
                  <c:v>3494.93</c:v>
                </c:pt>
                <c:pt idx="83">
                  <c:v>3506.25</c:v>
                </c:pt>
                <c:pt idx="84">
                  <c:v>3586.63</c:v>
                </c:pt>
                <c:pt idx="85">
                  <c:v>3454.5</c:v>
                </c:pt>
                <c:pt idx="86">
                  <c:v>3465.64</c:v>
                </c:pt>
                <c:pt idx="87">
                  <c:v>3486.64</c:v>
                </c:pt>
                <c:pt idx="88">
                  <c:v>3508.03</c:v>
                </c:pt>
                <c:pt idx="89">
                  <c:v>3588.38</c:v>
                </c:pt>
                <c:pt idx="90">
                  <c:v>3435.42</c:v>
                </c:pt>
                <c:pt idx="91">
                  <c:v>3446.56</c:v>
                </c:pt>
                <c:pt idx="92">
                  <c:v>3467.48</c:v>
                </c:pt>
                <c:pt idx="93">
                  <c:v>3499.03</c:v>
                </c:pt>
                <c:pt idx="94">
                  <c:v>3589.46</c:v>
                </c:pt>
                <c:pt idx="95">
                  <c:v>3440.02</c:v>
                </c:pt>
                <c:pt idx="96">
                  <c:v>3451.15</c:v>
                </c:pt>
                <c:pt idx="97">
                  <c:v>3472.08</c:v>
                </c:pt>
                <c:pt idx="98">
                  <c:v>3503.63</c:v>
                </c:pt>
                <c:pt idx="99">
                  <c:v>3594.05</c:v>
                </c:pt>
                <c:pt idx="100">
                  <c:v>3633.41</c:v>
                </c:pt>
                <c:pt idx="101">
                  <c:v>3569.49</c:v>
                </c:pt>
                <c:pt idx="102">
                  <c:v>3496.97</c:v>
                </c:pt>
                <c:pt idx="103">
                  <c:v>3498.37</c:v>
                </c:pt>
                <c:pt idx="104">
                  <c:v>3556.69</c:v>
                </c:pt>
                <c:pt idx="105">
                  <c:v>3614.58</c:v>
                </c:pt>
                <c:pt idx="106">
                  <c:v>3570.69</c:v>
                </c:pt>
                <c:pt idx="107">
                  <c:v>3498.02</c:v>
                </c:pt>
                <c:pt idx="108">
                  <c:v>3499.34</c:v>
                </c:pt>
                <c:pt idx="109">
                  <c:v>3557.65</c:v>
                </c:pt>
                <c:pt idx="110">
                  <c:v>3462.25</c:v>
                </c:pt>
                <c:pt idx="111">
                  <c:v>3471.73</c:v>
                </c:pt>
                <c:pt idx="112">
                  <c:v>3489.73</c:v>
                </c:pt>
                <c:pt idx="113">
                  <c:v>3501.12</c:v>
                </c:pt>
                <c:pt idx="114">
                  <c:v>3559.4</c:v>
                </c:pt>
                <c:pt idx="115">
                  <c:v>3443.16</c:v>
                </c:pt>
                <c:pt idx="116">
                  <c:v>3452.65</c:v>
                </c:pt>
                <c:pt idx="117">
                  <c:v>3470.57</c:v>
                </c:pt>
                <c:pt idx="118">
                  <c:v>3492.12</c:v>
                </c:pt>
                <c:pt idx="119">
                  <c:v>3560.48</c:v>
                </c:pt>
                <c:pt idx="120">
                  <c:v>3447.76</c:v>
                </c:pt>
                <c:pt idx="121">
                  <c:v>3457.24</c:v>
                </c:pt>
                <c:pt idx="122">
                  <c:v>3475.16</c:v>
                </c:pt>
                <c:pt idx="123">
                  <c:v>3496.71</c:v>
                </c:pt>
                <c:pt idx="124">
                  <c:v>3565.08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1A7-45B8-9698-1379F8FBD69F}"/>
            </c:ext>
          </c:extLst>
        </c:ser>
        <c:ser>
          <c:idx val="2"/>
          <c:order val="2"/>
          <c:tx>
            <c:strRef>
              <c:f>能耗!$G$130</c:f>
              <c:strCache>
                <c:ptCount val="1"/>
                <c:pt idx="0">
                  <c:v>fixed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能耗!$D$131:$D$255</c:f>
              <c:numCache>
                <c:formatCode>General</c:formatCode>
                <c:ptCount val="125"/>
                <c:pt idx="0">
                  <c:v>0.18171999999999999</c:v>
                </c:pt>
                <c:pt idx="1">
                  <c:v>0.34199200000000002</c:v>
                </c:pt>
                <c:pt idx="2">
                  <c:v>0.70607200000000003</c:v>
                </c:pt>
                <c:pt idx="3">
                  <c:v>1.333736</c:v>
                </c:pt>
                <c:pt idx="4">
                  <c:v>2.6462639999999999</c:v>
                </c:pt>
                <c:pt idx="5">
                  <c:v>0.18720300000000001</c:v>
                </c:pt>
                <c:pt idx="6">
                  <c:v>0.34747499999999998</c:v>
                </c:pt>
                <c:pt idx="7">
                  <c:v>0.71155500000000005</c:v>
                </c:pt>
                <c:pt idx="8">
                  <c:v>1.3392189999999999</c:v>
                </c:pt>
                <c:pt idx="9">
                  <c:v>2.6517469999999999</c:v>
                </c:pt>
                <c:pt idx="10">
                  <c:v>0.19780400000000001</c:v>
                </c:pt>
                <c:pt idx="11">
                  <c:v>0.35807600000000001</c:v>
                </c:pt>
                <c:pt idx="12">
                  <c:v>0.72215600000000002</c:v>
                </c:pt>
                <c:pt idx="13">
                  <c:v>1.34982</c:v>
                </c:pt>
                <c:pt idx="14">
                  <c:v>2.6623480000000002</c:v>
                </c:pt>
                <c:pt idx="15">
                  <c:v>0.22158600000000001</c:v>
                </c:pt>
                <c:pt idx="16">
                  <c:v>0.38185799999999998</c:v>
                </c:pt>
                <c:pt idx="17">
                  <c:v>0.74593799999999999</c:v>
                </c:pt>
                <c:pt idx="18">
                  <c:v>1.373602</c:v>
                </c:pt>
                <c:pt idx="19">
                  <c:v>2.6861299999999999</c:v>
                </c:pt>
                <c:pt idx="20">
                  <c:v>0.26750299999999999</c:v>
                </c:pt>
                <c:pt idx="21">
                  <c:v>0.42777500000000002</c:v>
                </c:pt>
                <c:pt idx="22">
                  <c:v>0.79185499999999998</c:v>
                </c:pt>
                <c:pt idx="23">
                  <c:v>1.419519</c:v>
                </c:pt>
                <c:pt idx="24">
                  <c:v>2.7320470000000001</c:v>
                </c:pt>
                <c:pt idx="25">
                  <c:v>0.21141599999999999</c:v>
                </c:pt>
                <c:pt idx="26">
                  <c:v>0.37168800000000002</c:v>
                </c:pt>
                <c:pt idx="27">
                  <c:v>0.73576799999999998</c:v>
                </c:pt>
                <c:pt idx="28">
                  <c:v>1.363432</c:v>
                </c:pt>
                <c:pt idx="29">
                  <c:v>2.6759599999999999</c:v>
                </c:pt>
                <c:pt idx="30">
                  <c:v>0.21689900000000001</c:v>
                </c:pt>
                <c:pt idx="31">
                  <c:v>0.37717099999999998</c:v>
                </c:pt>
                <c:pt idx="32">
                  <c:v>0.74125099999999999</c:v>
                </c:pt>
                <c:pt idx="33">
                  <c:v>1.3689150000000001</c:v>
                </c:pt>
                <c:pt idx="34">
                  <c:v>2.6814429999999998</c:v>
                </c:pt>
                <c:pt idx="35">
                  <c:v>0.22750000000000001</c:v>
                </c:pt>
                <c:pt idx="36">
                  <c:v>0.38777200000000001</c:v>
                </c:pt>
                <c:pt idx="37">
                  <c:v>0.75185199999999996</c:v>
                </c:pt>
                <c:pt idx="38">
                  <c:v>1.379516</c:v>
                </c:pt>
                <c:pt idx="39">
                  <c:v>2.6920440000000001</c:v>
                </c:pt>
                <c:pt idx="40">
                  <c:v>0.25128200000000001</c:v>
                </c:pt>
                <c:pt idx="41">
                  <c:v>0.41155399999999998</c:v>
                </c:pt>
                <c:pt idx="42">
                  <c:v>0.77563400000000005</c:v>
                </c:pt>
                <c:pt idx="43">
                  <c:v>1.4032979999999999</c:v>
                </c:pt>
                <c:pt idx="44">
                  <c:v>2.7158259999999999</c:v>
                </c:pt>
                <c:pt idx="45">
                  <c:v>0.29719899999999999</c:v>
                </c:pt>
                <c:pt idx="46">
                  <c:v>0.45747100000000002</c:v>
                </c:pt>
                <c:pt idx="47">
                  <c:v>0.82155100000000003</c:v>
                </c:pt>
                <c:pt idx="48">
                  <c:v>1.4492149999999999</c:v>
                </c:pt>
                <c:pt idx="49">
                  <c:v>2.7617430000000001</c:v>
                </c:pt>
                <c:pt idx="50">
                  <c:v>0.234456</c:v>
                </c:pt>
                <c:pt idx="51">
                  <c:v>0.39472800000000002</c:v>
                </c:pt>
                <c:pt idx="52">
                  <c:v>0.75880800000000004</c:v>
                </c:pt>
                <c:pt idx="53">
                  <c:v>1.3864719999999999</c:v>
                </c:pt>
                <c:pt idx="54">
                  <c:v>2.6989999999999998</c:v>
                </c:pt>
                <c:pt idx="55">
                  <c:v>0.23993900000000001</c:v>
                </c:pt>
                <c:pt idx="56">
                  <c:v>0.40021099999999998</c:v>
                </c:pt>
                <c:pt idx="57">
                  <c:v>0.76429100000000005</c:v>
                </c:pt>
                <c:pt idx="58">
                  <c:v>1.3919550000000001</c:v>
                </c:pt>
                <c:pt idx="59">
                  <c:v>2.7044830000000002</c:v>
                </c:pt>
                <c:pt idx="60">
                  <c:v>0.25053999999999998</c:v>
                </c:pt>
                <c:pt idx="61">
                  <c:v>0.41081200000000001</c:v>
                </c:pt>
                <c:pt idx="62">
                  <c:v>0.77489200000000003</c:v>
                </c:pt>
                <c:pt idx="63">
                  <c:v>1.4025559999999999</c:v>
                </c:pt>
                <c:pt idx="64">
                  <c:v>2.7150840000000001</c:v>
                </c:pt>
                <c:pt idx="65">
                  <c:v>0.27432200000000001</c:v>
                </c:pt>
                <c:pt idx="66">
                  <c:v>0.43459399999999998</c:v>
                </c:pt>
                <c:pt idx="67">
                  <c:v>0.798674</c:v>
                </c:pt>
                <c:pt idx="68">
                  <c:v>1.4263380000000001</c:v>
                </c:pt>
                <c:pt idx="69">
                  <c:v>2.7388659999999998</c:v>
                </c:pt>
                <c:pt idx="70">
                  <c:v>0.320239</c:v>
                </c:pt>
                <c:pt idx="71">
                  <c:v>0.48051100000000002</c:v>
                </c:pt>
                <c:pt idx="72">
                  <c:v>0.84459099999999998</c:v>
                </c:pt>
                <c:pt idx="73">
                  <c:v>1.4722550000000001</c:v>
                </c:pt>
                <c:pt idx="74">
                  <c:v>2.784783</c:v>
                </c:pt>
                <c:pt idx="75">
                  <c:v>0.27848800000000001</c:v>
                </c:pt>
                <c:pt idx="76">
                  <c:v>0.43875999999999998</c:v>
                </c:pt>
                <c:pt idx="77">
                  <c:v>0.80284</c:v>
                </c:pt>
                <c:pt idx="78">
                  <c:v>1.430504</c:v>
                </c:pt>
                <c:pt idx="79">
                  <c:v>2.7430319999999999</c:v>
                </c:pt>
                <c:pt idx="80">
                  <c:v>0.28397099999999997</c:v>
                </c:pt>
                <c:pt idx="81">
                  <c:v>0.444243</c:v>
                </c:pt>
                <c:pt idx="82">
                  <c:v>0.80832300000000001</c:v>
                </c:pt>
                <c:pt idx="83">
                  <c:v>1.4359869999999999</c:v>
                </c:pt>
                <c:pt idx="84">
                  <c:v>2.7485149999999998</c:v>
                </c:pt>
                <c:pt idx="85">
                  <c:v>0.294572</c:v>
                </c:pt>
                <c:pt idx="86">
                  <c:v>0.45484400000000003</c:v>
                </c:pt>
                <c:pt idx="87">
                  <c:v>0.81892399999999999</c:v>
                </c:pt>
                <c:pt idx="88">
                  <c:v>1.446588</c:v>
                </c:pt>
                <c:pt idx="89">
                  <c:v>2.7591160000000001</c:v>
                </c:pt>
                <c:pt idx="90">
                  <c:v>0.31835400000000003</c:v>
                </c:pt>
                <c:pt idx="91">
                  <c:v>0.478626</c:v>
                </c:pt>
                <c:pt idx="92">
                  <c:v>0.84270599999999996</c:v>
                </c:pt>
                <c:pt idx="93">
                  <c:v>1.47037</c:v>
                </c:pt>
                <c:pt idx="94">
                  <c:v>2.7828979999999999</c:v>
                </c:pt>
                <c:pt idx="95">
                  <c:v>0.36427100000000001</c:v>
                </c:pt>
                <c:pt idx="96">
                  <c:v>0.52454299999999998</c:v>
                </c:pt>
                <c:pt idx="97">
                  <c:v>0.88862300000000005</c:v>
                </c:pt>
                <c:pt idx="98">
                  <c:v>1.5162869999999999</c:v>
                </c:pt>
                <c:pt idx="99">
                  <c:v>2.8288150000000001</c:v>
                </c:pt>
                <c:pt idx="100">
                  <c:v>0.36296800000000001</c:v>
                </c:pt>
                <c:pt idx="101">
                  <c:v>0.52324000000000004</c:v>
                </c:pt>
                <c:pt idx="102">
                  <c:v>0.88732</c:v>
                </c:pt>
                <c:pt idx="103">
                  <c:v>1.5149840000000001</c:v>
                </c:pt>
                <c:pt idx="104">
                  <c:v>2.827512</c:v>
                </c:pt>
                <c:pt idx="105">
                  <c:v>0.36845099999999997</c:v>
                </c:pt>
                <c:pt idx="106">
                  <c:v>0.52872300000000005</c:v>
                </c:pt>
                <c:pt idx="107">
                  <c:v>0.89280300000000001</c:v>
                </c:pt>
                <c:pt idx="108">
                  <c:v>1.520467</c:v>
                </c:pt>
                <c:pt idx="109">
                  <c:v>2.8329949999999999</c:v>
                </c:pt>
                <c:pt idx="110">
                  <c:v>0.379052</c:v>
                </c:pt>
                <c:pt idx="111">
                  <c:v>0.53932400000000003</c:v>
                </c:pt>
                <c:pt idx="112">
                  <c:v>0.90340399999999998</c:v>
                </c:pt>
                <c:pt idx="113">
                  <c:v>1.5310680000000001</c:v>
                </c:pt>
                <c:pt idx="114">
                  <c:v>2.8435959999999998</c:v>
                </c:pt>
                <c:pt idx="115">
                  <c:v>0.40283400000000003</c:v>
                </c:pt>
                <c:pt idx="116">
                  <c:v>0.563106</c:v>
                </c:pt>
                <c:pt idx="117">
                  <c:v>0.92718599999999995</c:v>
                </c:pt>
                <c:pt idx="118">
                  <c:v>1.5548500000000001</c:v>
                </c:pt>
                <c:pt idx="119">
                  <c:v>2.867378</c:v>
                </c:pt>
                <c:pt idx="120">
                  <c:v>0.44875100000000001</c:v>
                </c:pt>
                <c:pt idx="121">
                  <c:v>0.60902299999999998</c:v>
                </c:pt>
                <c:pt idx="122">
                  <c:v>0.97310300000000005</c:v>
                </c:pt>
                <c:pt idx="123">
                  <c:v>1.6007670000000001</c:v>
                </c:pt>
                <c:pt idx="124">
                  <c:v>2.9132950000000002</c:v>
                </c:pt>
              </c:numCache>
            </c:numRef>
          </c:xVal>
          <c:yVal>
            <c:numRef>
              <c:f>能耗!$G$131:$G$255</c:f>
              <c:numCache>
                <c:formatCode>General</c:formatCode>
                <c:ptCount val="125"/>
                <c:pt idx="0">
                  <c:v>5514.22</c:v>
                </c:pt>
                <c:pt idx="1">
                  <c:v>5591.73</c:v>
                </c:pt>
                <c:pt idx="2">
                  <c:v>5705.96</c:v>
                </c:pt>
                <c:pt idx="3">
                  <c:v>6667.96</c:v>
                </c:pt>
                <c:pt idx="4">
                  <c:v>9490.83</c:v>
                </c:pt>
                <c:pt idx="5">
                  <c:v>5495.24</c:v>
                </c:pt>
                <c:pt idx="6">
                  <c:v>5592.78</c:v>
                </c:pt>
                <c:pt idx="7">
                  <c:v>5706.59</c:v>
                </c:pt>
                <c:pt idx="8">
                  <c:v>6668.78</c:v>
                </c:pt>
                <c:pt idx="9">
                  <c:v>9491.6299999999992</c:v>
                </c:pt>
                <c:pt idx="10">
                  <c:v>5249.01</c:v>
                </c:pt>
                <c:pt idx="11">
                  <c:v>5459.96</c:v>
                </c:pt>
                <c:pt idx="12">
                  <c:v>5661.94</c:v>
                </c:pt>
                <c:pt idx="13">
                  <c:v>6670.54</c:v>
                </c:pt>
                <c:pt idx="14">
                  <c:v>9493.36</c:v>
                </c:pt>
                <c:pt idx="15">
                  <c:v>5229.88</c:v>
                </c:pt>
                <c:pt idx="16">
                  <c:v>5348.68</c:v>
                </c:pt>
                <c:pt idx="17">
                  <c:v>5555.11</c:v>
                </c:pt>
                <c:pt idx="18">
                  <c:v>6661.49</c:v>
                </c:pt>
                <c:pt idx="19">
                  <c:v>9494.39</c:v>
                </c:pt>
                <c:pt idx="20">
                  <c:v>5234.3</c:v>
                </c:pt>
                <c:pt idx="21">
                  <c:v>5353.11</c:v>
                </c:pt>
                <c:pt idx="22">
                  <c:v>5559.54</c:v>
                </c:pt>
                <c:pt idx="23">
                  <c:v>6665.91</c:v>
                </c:pt>
                <c:pt idx="24">
                  <c:v>9498.82</c:v>
                </c:pt>
                <c:pt idx="25">
                  <c:v>3594.68</c:v>
                </c:pt>
                <c:pt idx="26">
                  <c:v>3455.96</c:v>
                </c:pt>
                <c:pt idx="27">
                  <c:v>3177.24</c:v>
                </c:pt>
                <c:pt idx="28">
                  <c:v>2829.49</c:v>
                </c:pt>
                <c:pt idx="29">
                  <c:v>2764.79</c:v>
                </c:pt>
                <c:pt idx="30">
                  <c:v>3575.86</c:v>
                </c:pt>
                <c:pt idx="31">
                  <c:v>3457.16</c:v>
                </c:pt>
                <c:pt idx="32">
                  <c:v>3178.04</c:v>
                </c:pt>
                <c:pt idx="33">
                  <c:v>2830.46</c:v>
                </c:pt>
                <c:pt idx="34">
                  <c:v>2765.75</c:v>
                </c:pt>
                <c:pt idx="35">
                  <c:v>3329.65</c:v>
                </c:pt>
                <c:pt idx="36">
                  <c:v>3324.36</c:v>
                </c:pt>
                <c:pt idx="37">
                  <c:v>3133.4</c:v>
                </c:pt>
                <c:pt idx="38">
                  <c:v>2832.24</c:v>
                </c:pt>
                <c:pt idx="39">
                  <c:v>2767.5</c:v>
                </c:pt>
                <c:pt idx="40">
                  <c:v>3310.57</c:v>
                </c:pt>
                <c:pt idx="41">
                  <c:v>3213.13</c:v>
                </c:pt>
                <c:pt idx="42">
                  <c:v>3026.63</c:v>
                </c:pt>
                <c:pt idx="43">
                  <c:v>2823.24</c:v>
                </c:pt>
                <c:pt idx="44">
                  <c:v>2768.58</c:v>
                </c:pt>
                <c:pt idx="45">
                  <c:v>3315.16</c:v>
                </c:pt>
                <c:pt idx="46">
                  <c:v>3217.73</c:v>
                </c:pt>
                <c:pt idx="47">
                  <c:v>3031.22</c:v>
                </c:pt>
                <c:pt idx="48">
                  <c:v>2827.84</c:v>
                </c:pt>
                <c:pt idx="49">
                  <c:v>2773.17</c:v>
                </c:pt>
                <c:pt idx="50">
                  <c:v>3550.4</c:v>
                </c:pt>
                <c:pt idx="51">
                  <c:v>3404.77</c:v>
                </c:pt>
                <c:pt idx="52">
                  <c:v>3113.52</c:v>
                </c:pt>
                <c:pt idx="53">
                  <c:v>2723.99</c:v>
                </c:pt>
                <c:pt idx="54">
                  <c:v>2567.19</c:v>
                </c:pt>
                <c:pt idx="55">
                  <c:v>3531.57</c:v>
                </c:pt>
                <c:pt idx="56">
                  <c:v>3405.98</c:v>
                </c:pt>
                <c:pt idx="57">
                  <c:v>3114.32</c:v>
                </c:pt>
                <c:pt idx="58">
                  <c:v>2724.96</c:v>
                </c:pt>
                <c:pt idx="59">
                  <c:v>2568.15</c:v>
                </c:pt>
                <c:pt idx="60">
                  <c:v>3285.36</c:v>
                </c:pt>
                <c:pt idx="61">
                  <c:v>3273.17</c:v>
                </c:pt>
                <c:pt idx="62">
                  <c:v>3069.68</c:v>
                </c:pt>
                <c:pt idx="63">
                  <c:v>2726.74</c:v>
                </c:pt>
                <c:pt idx="64">
                  <c:v>2569.9</c:v>
                </c:pt>
                <c:pt idx="65">
                  <c:v>3266.28</c:v>
                </c:pt>
                <c:pt idx="66">
                  <c:v>3161.95</c:v>
                </c:pt>
                <c:pt idx="67">
                  <c:v>2962.91</c:v>
                </c:pt>
                <c:pt idx="68">
                  <c:v>2717.74</c:v>
                </c:pt>
                <c:pt idx="69">
                  <c:v>2570.98</c:v>
                </c:pt>
                <c:pt idx="70">
                  <c:v>3270.88</c:v>
                </c:pt>
                <c:pt idx="71">
                  <c:v>3166.54</c:v>
                </c:pt>
                <c:pt idx="72">
                  <c:v>2967.5</c:v>
                </c:pt>
                <c:pt idx="73">
                  <c:v>2722.34</c:v>
                </c:pt>
                <c:pt idx="74">
                  <c:v>2575.5700000000002</c:v>
                </c:pt>
                <c:pt idx="75">
                  <c:v>3617.66</c:v>
                </c:pt>
                <c:pt idx="76">
                  <c:v>3468.73</c:v>
                </c:pt>
                <c:pt idx="77">
                  <c:v>3171.48</c:v>
                </c:pt>
                <c:pt idx="78">
                  <c:v>2761.93</c:v>
                </c:pt>
                <c:pt idx="79">
                  <c:v>2561</c:v>
                </c:pt>
                <c:pt idx="80">
                  <c:v>3598.83</c:v>
                </c:pt>
                <c:pt idx="81">
                  <c:v>3469.93</c:v>
                </c:pt>
                <c:pt idx="82">
                  <c:v>3172.27</c:v>
                </c:pt>
                <c:pt idx="83">
                  <c:v>2762.9</c:v>
                </c:pt>
                <c:pt idx="84">
                  <c:v>2561.96</c:v>
                </c:pt>
                <c:pt idx="85">
                  <c:v>3352.62</c:v>
                </c:pt>
                <c:pt idx="86">
                  <c:v>3337.13</c:v>
                </c:pt>
                <c:pt idx="87">
                  <c:v>3127.64</c:v>
                </c:pt>
                <c:pt idx="88">
                  <c:v>2764.68</c:v>
                </c:pt>
                <c:pt idx="89">
                  <c:v>2563.71</c:v>
                </c:pt>
                <c:pt idx="90">
                  <c:v>3333.54</c:v>
                </c:pt>
                <c:pt idx="91">
                  <c:v>3225.9</c:v>
                </c:pt>
                <c:pt idx="92">
                  <c:v>3020.86</c:v>
                </c:pt>
                <c:pt idx="93">
                  <c:v>2755.68</c:v>
                </c:pt>
                <c:pt idx="94">
                  <c:v>2564.79</c:v>
                </c:pt>
                <c:pt idx="95">
                  <c:v>3338.14</c:v>
                </c:pt>
                <c:pt idx="96">
                  <c:v>3230.5</c:v>
                </c:pt>
                <c:pt idx="97">
                  <c:v>3025.46</c:v>
                </c:pt>
                <c:pt idx="98">
                  <c:v>2760.28</c:v>
                </c:pt>
                <c:pt idx="99">
                  <c:v>2569.39</c:v>
                </c:pt>
                <c:pt idx="100">
                  <c:v>3625.4</c:v>
                </c:pt>
                <c:pt idx="101">
                  <c:v>3474.82</c:v>
                </c:pt>
                <c:pt idx="102">
                  <c:v>3174.57</c:v>
                </c:pt>
                <c:pt idx="103">
                  <c:v>2755.02</c:v>
                </c:pt>
                <c:pt idx="104">
                  <c:v>2532.0300000000002</c:v>
                </c:pt>
                <c:pt idx="105">
                  <c:v>3606.58</c:v>
                </c:pt>
                <c:pt idx="106">
                  <c:v>3476.02</c:v>
                </c:pt>
                <c:pt idx="107">
                  <c:v>3175.36</c:v>
                </c:pt>
                <c:pt idx="108">
                  <c:v>2755.99</c:v>
                </c:pt>
                <c:pt idx="109">
                  <c:v>2532.9899999999998</c:v>
                </c:pt>
                <c:pt idx="110">
                  <c:v>3360.37</c:v>
                </c:pt>
                <c:pt idx="111">
                  <c:v>3343.22</c:v>
                </c:pt>
                <c:pt idx="112">
                  <c:v>3130.73</c:v>
                </c:pt>
                <c:pt idx="113">
                  <c:v>2757.77</c:v>
                </c:pt>
                <c:pt idx="114">
                  <c:v>2534.7399999999998</c:v>
                </c:pt>
                <c:pt idx="115">
                  <c:v>3341.28</c:v>
                </c:pt>
                <c:pt idx="116">
                  <c:v>3231.99</c:v>
                </c:pt>
                <c:pt idx="117">
                  <c:v>3023.95</c:v>
                </c:pt>
                <c:pt idx="118">
                  <c:v>2748.76</c:v>
                </c:pt>
                <c:pt idx="119">
                  <c:v>2535.8200000000002</c:v>
                </c:pt>
                <c:pt idx="120">
                  <c:v>3345.88</c:v>
                </c:pt>
                <c:pt idx="121">
                  <c:v>3236.59</c:v>
                </c:pt>
                <c:pt idx="122">
                  <c:v>3028.55</c:v>
                </c:pt>
                <c:pt idx="123">
                  <c:v>2753.36</c:v>
                </c:pt>
                <c:pt idx="124">
                  <c:v>2540.41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1A7-45B8-9698-1379F8FBD6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7732799"/>
        <c:axId val="337730719"/>
      </c:scatterChart>
      <c:valAx>
        <c:axId val="3377327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337730719"/>
        <c:crosses val="autoZero"/>
        <c:crossBetween val="midCat"/>
      </c:valAx>
      <c:valAx>
        <c:axId val="337730719"/>
        <c:scaling>
          <c:orientation val="minMax"/>
          <c:max val="8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33773279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能耗!$E$2</c:f>
              <c:strCache>
                <c:ptCount val="1"/>
                <c:pt idx="0">
                  <c:v>no_opt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能耗!$D$3:$D$127</c:f>
              <c:numCache>
                <c:formatCode>General</c:formatCode>
                <c:ptCount val="125"/>
                <c:pt idx="0">
                  <c:v>0.24074400000000001</c:v>
                </c:pt>
                <c:pt idx="1">
                  <c:v>0.40101599999999998</c:v>
                </c:pt>
                <c:pt idx="2">
                  <c:v>0.765096</c:v>
                </c:pt>
                <c:pt idx="3">
                  <c:v>1.39276</c:v>
                </c:pt>
                <c:pt idx="4">
                  <c:v>2.7052879999999999</c:v>
                </c:pt>
                <c:pt idx="5">
                  <c:v>0.32088</c:v>
                </c:pt>
                <c:pt idx="6">
                  <c:v>0.48115200000000002</c:v>
                </c:pt>
                <c:pt idx="7">
                  <c:v>0.84523199999999998</c:v>
                </c:pt>
                <c:pt idx="8">
                  <c:v>1.472896</c:v>
                </c:pt>
                <c:pt idx="9">
                  <c:v>2.7854239999999999</c:v>
                </c:pt>
                <c:pt idx="10">
                  <c:v>0.50292000000000003</c:v>
                </c:pt>
                <c:pt idx="11">
                  <c:v>0.663192</c:v>
                </c:pt>
                <c:pt idx="12">
                  <c:v>1.027272</c:v>
                </c:pt>
                <c:pt idx="13">
                  <c:v>1.654936</c:v>
                </c:pt>
                <c:pt idx="14">
                  <c:v>2.9674640000000001</c:v>
                </c:pt>
                <c:pt idx="15">
                  <c:v>0.81675200000000003</c:v>
                </c:pt>
                <c:pt idx="16">
                  <c:v>0.977024</c:v>
                </c:pt>
                <c:pt idx="17">
                  <c:v>1.3411040000000001</c:v>
                </c:pt>
                <c:pt idx="18">
                  <c:v>1.9687680000000001</c:v>
                </c:pt>
                <c:pt idx="19">
                  <c:v>3.2812960000000002</c:v>
                </c:pt>
                <c:pt idx="20">
                  <c:v>1.4730160000000001</c:v>
                </c:pt>
                <c:pt idx="21">
                  <c:v>1.6332880000000001</c:v>
                </c:pt>
                <c:pt idx="22">
                  <c:v>1.997368</c:v>
                </c:pt>
                <c:pt idx="23">
                  <c:v>2.625032</c:v>
                </c:pt>
                <c:pt idx="24">
                  <c:v>3.9375599999999999</c:v>
                </c:pt>
                <c:pt idx="25">
                  <c:v>0.27044000000000001</c:v>
                </c:pt>
                <c:pt idx="26">
                  <c:v>0.43071199999999998</c:v>
                </c:pt>
                <c:pt idx="27">
                  <c:v>0.79479200000000005</c:v>
                </c:pt>
                <c:pt idx="28">
                  <c:v>1.4224559999999999</c:v>
                </c:pt>
                <c:pt idx="29">
                  <c:v>2.7349839999999999</c:v>
                </c:pt>
                <c:pt idx="30">
                  <c:v>0.350576</c:v>
                </c:pt>
                <c:pt idx="31">
                  <c:v>0.51084799999999997</c:v>
                </c:pt>
                <c:pt idx="32">
                  <c:v>0.87492800000000004</c:v>
                </c:pt>
                <c:pt idx="33">
                  <c:v>1.5025919999999999</c:v>
                </c:pt>
                <c:pt idx="34">
                  <c:v>2.8151199999999998</c:v>
                </c:pt>
                <c:pt idx="35">
                  <c:v>0.53261599999999998</c:v>
                </c:pt>
                <c:pt idx="36">
                  <c:v>0.69288799999999995</c:v>
                </c:pt>
                <c:pt idx="37">
                  <c:v>1.0569679999999999</c:v>
                </c:pt>
                <c:pt idx="38">
                  <c:v>1.6846319999999999</c:v>
                </c:pt>
                <c:pt idx="39">
                  <c:v>2.99716</c:v>
                </c:pt>
                <c:pt idx="40">
                  <c:v>0.84644799999999998</c:v>
                </c:pt>
                <c:pt idx="41">
                  <c:v>1.0067200000000001</c:v>
                </c:pt>
                <c:pt idx="42">
                  <c:v>1.3708</c:v>
                </c:pt>
                <c:pt idx="43">
                  <c:v>1.998464</c:v>
                </c:pt>
                <c:pt idx="44">
                  <c:v>3.3109920000000002</c:v>
                </c:pt>
                <c:pt idx="45">
                  <c:v>1.502712</c:v>
                </c:pt>
                <c:pt idx="46">
                  <c:v>1.662984</c:v>
                </c:pt>
                <c:pt idx="47">
                  <c:v>2.0270640000000002</c:v>
                </c:pt>
                <c:pt idx="48">
                  <c:v>2.654728</c:v>
                </c:pt>
                <c:pt idx="49">
                  <c:v>3.9672559999999999</c:v>
                </c:pt>
                <c:pt idx="50">
                  <c:v>0.29348000000000002</c:v>
                </c:pt>
                <c:pt idx="51">
                  <c:v>0.45375199999999999</c:v>
                </c:pt>
                <c:pt idx="52">
                  <c:v>0.817832</c:v>
                </c:pt>
                <c:pt idx="53">
                  <c:v>1.4454959999999999</c:v>
                </c:pt>
                <c:pt idx="54">
                  <c:v>2.7580239999999998</c:v>
                </c:pt>
                <c:pt idx="55">
                  <c:v>0.373616</c:v>
                </c:pt>
                <c:pt idx="56">
                  <c:v>0.53388800000000003</c:v>
                </c:pt>
                <c:pt idx="57">
                  <c:v>0.89796799999999999</c:v>
                </c:pt>
                <c:pt idx="58">
                  <c:v>1.5256320000000001</c:v>
                </c:pt>
                <c:pt idx="59">
                  <c:v>2.8381599999999998</c:v>
                </c:pt>
                <c:pt idx="60">
                  <c:v>0.55565600000000004</c:v>
                </c:pt>
                <c:pt idx="61">
                  <c:v>0.71592800000000001</c:v>
                </c:pt>
                <c:pt idx="62">
                  <c:v>1.0800080000000001</c:v>
                </c:pt>
                <c:pt idx="63">
                  <c:v>1.7076720000000001</c:v>
                </c:pt>
                <c:pt idx="64">
                  <c:v>3.0202</c:v>
                </c:pt>
                <c:pt idx="65">
                  <c:v>0.86948800000000004</c:v>
                </c:pt>
                <c:pt idx="66">
                  <c:v>1.02976</c:v>
                </c:pt>
                <c:pt idx="67">
                  <c:v>1.39384</c:v>
                </c:pt>
                <c:pt idx="68">
                  <c:v>2.0215040000000002</c:v>
                </c:pt>
                <c:pt idx="69">
                  <c:v>3.3340320000000001</c:v>
                </c:pt>
                <c:pt idx="70">
                  <c:v>1.525752</c:v>
                </c:pt>
                <c:pt idx="71">
                  <c:v>1.686024</c:v>
                </c:pt>
                <c:pt idx="72">
                  <c:v>2.0501040000000001</c:v>
                </c:pt>
                <c:pt idx="73">
                  <c:v>2.6777679999999999</c:v>
                </c:pt>
                <c:pt idx="74">
                  <c:v>3.9902959999999998</c:v>
                </c:pt>
                <c:pt idx="75">
                  <c:v>0.33751199999999998</c:v>
                </c:pt>
                <c:pt idx="76">
                  <c:v>0.497784</c:v>
                </c:pt>
                <c:pt idx="77">
                  <c:v>0.86186399999999996</c:v>
                </c:pt>
                <c:pt idx="78">
                  <c:v>1.489528</c:v>
                </c:pt>
                <c:pt idx="79">
                  <c:v>2.8020559999999999</c:v>
                </c:pt>
                <c:pt idx="80">
                  <c:v>0.41764800000000002</c:v>
                </c:pt>
                <c:pt idx="81">
                  <c:v>0.57791999999999999</c:v>
                </c:pt>
                <c:pt idx="82">
                  <c:v>0.94199999999999995</c:v>
                </c:pt>
                <c:pt idx="83">
                  <c:v>1.5696639999999999</c:v>
                </c:pt>
                <c:pt idx="84">
                  <c:v>2.8821919999999999</c:v>
                </c:pt>
                <c:pt idx="85">
                  <c:v>0.599688</c:v>
                </c:pt>
                <c:pt idx="86">
                  <c:v>0.75995999999999997</c:v>
                </c:pt>
                <c:pt idx="87">
                  <c:v>1.1240399999999999</c:v>
                </c:pt>
                <c:pt idx="88">
                  <c:v>1.7517039999999999</c:v>
                </c:pt>
                <c:pt idx="89">
                  <c:v>3.0642320000000001</c:v>
                </c:pt>
                <c:pt idx="90">
                  <c:v>0.91352</c:v>
                </c:pt>
                <c:pt idx="91">
                  <c:v>1.0737920000000001</c:v>
                </c:pt>
                <c:pt idx="92">
                  <c:v>1.437872</c:v>
                </c:pt>
                <c:pt idx="93">
                  <c:v>2.0655359999999998</c:v>
                </c:pt>
                <c:pt idx="94">
                  <c:v>3.3780640000000002</c:v>
                </c:pt>
                <c:pt idx="95">
                  <c:v>1.5697840000000001</c:v>
                </c:pt>
                <c:pt idx="96">
                  <c:v>1.730056</c:v>
                </c:pt>
                <c:pt idx="97">
                  <c:v>2.0941360000000002</c:v>
                </c:pt>
                <c:pt idx="98">
                  <c:v>2.7218</c:v>
                </c:pt>
                <c:pt idx="99">
                  <c:v>4.0343280000000004</c:v>
                </c:pt>
                <c:pt idx="100">
                  <c:v>0.42199199999999998</c:v>
                </c:pt>
                <c:pt idx="101">
                  <c:v>0.582264</c:v>
                </c:pt>
                <c:pt idx="102">
                  <c:v>0.94634399999999996</c:v>
                </c:pt>
                <c:pt idx="103">
                  <c:v>1.5740080000000001</c:v>
                </c:pt>
                <c:pt idx="104">
                  <c:v>2.886536</c:v>
                </c:pt>
                <c:pt idx="105">
                  <c:v>0.50212800000000002</c:v>
                </c:pt>
                <c:pt idx="106">
                  <c:v>0.66239999999999999</c:v>
                </c:pt>
                <c:pt idx="107">
                  <c:v>1.0264800000000001</c:v>
                </c:pt>
                <c:pt idx="108">
                  <c:v>1.6541440000000001</c:v>
                </c:pt>
                <c:pt idx="109">
                  <c:v>2.966672</c:v>
                </c:pt>
                <c:pt idx="110">
                  <c:v>0.684168</c:v>
                </c:pt>
                <c:pt idx="111">
                  <c:v>0.84443999999999997</c:v>
                </c:pt>
                <c:pt idx="112">
                  <c:v>1.20852</c:v>
                </c:pt>
                <c:pt idx="113">
                  <c:v>1.836184</c:v>
                </c:pt>
                <c:pt idx="114">
                  <c:v>3.1487120000000002</c:v>
                </c:pt>
                <c:pt idx="115">
                  <c:v>0.998</c:v>
                </c:pt>
                <c:pt idx="116">
                  <c:v>1.158272</c:v>
                </c:pt>
                <c:pt idx="117">
                  <c:v>1.5223519999999999</c:v>
                </c:pt>
                <c:pt idx="118">
                  <c:v>2.1500159999999999</c:v>
                </c:pt>
                <c:pt idx="119">
                  <c:v>3.4625439999999998</c:v>
                </c:pt>
                <c:pt idx="120">
                  <c:v>1.654264</c:v>
                </c:pt>
                <c:pt idx="121">
                  <c:v>1.8145359999999999</c:v>
                </c:pt>
                <c:pt idx="122">
                  <c:v>2.1786159999999999</c:v>
                </c:pt>
                <c:pt idx="123">
                  <c:v>2.8062800000000001</c:v>
                </c:pt>
                <c:pt idx="124">
                  <c:v>4.1188079999999996</c:v>
                </c:pt>
              </c:numCache>
            </c:numRef>
          </c:xVal>
          <c:yVal>
            <c:numRef>
              <c:f>能耗!$E$3:$E$127</c:f>
              <c:numCache>
                <c:formatCode>General</c:formatCode>
                <c:ptCount val="125"/>
                <c:pt idx="0">
                  <c:v>5211.92</c:v>
                </c:pt>
                <c:pt idx="1">
                  <c:v>5035.5</c:v>
                </c:pt>
                <c:pt idx="2">
                  <c:v>4760.99</c:v>
                </c:pt>
                <c:pt idx="3">
                  <c:v>4723.93</c:v>
                </c:pt>
                <c:pt idx="4">
                  <c:v>5123.99</c:v>
                </c:pt>
                <c:pt idx="5">
                  <c:v>4417.2299999999996</c:v>
                </c:pt>
                <c:pt idx="6">
                  <c:v>4824.8900000000003</c:v>
                </c:pt>
                <c:pt idx="7">
                  <c:v>4686.28</c:v>
                </c:pt>
                <c:pt idx="8">
                  <c:v>4669.1499999999996</c:v>
                </c:pt>
                <c:pt idx="9">
                  <c:v>5089.2700000000004</c:v>
                </c:pt>
                <c:pt idx="10">
                  <c:v>3888.44</c:v>
                </c:pt>
                <c:pt idx="11">
                  <c:v>4312.16</c:v>
                </c:pt>
                <c:pt idx="12">
                  <c:v>4359.17</c:v>
                </c:pt>
                <c:pt idx="13">
                  <c:v>4443.6099999999997</c:v>
                </c:pt>
                <c:pt idx="14">
                  <c:v>4903.93</c:v>
                </c:pt>
                <c:pt idx="15">
                  <c:v>3535.01</c:v>
                </c:pt>
                <c:pt idx="16">
                  <c:v>3958.67</c:v>
                </c:pt>
                <c:pt idx="17">
                  <c:v>4005.5</c:v>
                </c:pt>
                <c:pt idx="18">
                  <c:v>4149.1899999999996</c:v>
                </c:pt>
                <c:pt idx="19">
                  <c:v>4609.51</c:v>
                </c:pt>
                <c:pt idx="20">
                  <c:v>3539.44</c:v>
                </c:pt>
                <c:pt idx="21">
                  <c:v>3963.09</c:v>
                </c:pt>
                <c:pt idx="22">
                  <c:v>4009.93</c:v>
                </c:pt>
                <c:pt idx="23">
                  <c:v>4153.62</c:v>
                </c:pt>
                <c:pt idx="24">
                  <c:v>4613.9399999999996</c:v>
                </c:pt>
                <c:pt idx="25">
                  <c:v>4917.2700000000004</c:v>
                </c:pt>
                <c:pt idx="26">
                  <c:v>4345.34</c:v>
                </c:pt>
                <c:pt idx="27">
                  <c:v>4030.04</c:v>
                </c:pt>
                <c:pt idx="28">
                  <c:v>3858.1</c:v>
                </c:pt>
                <c:pt idx="29">
                  <c:v>3832.65</c:v>
                </c:pt>
                <c:pt idx="30">
                  <c:v>4122.7299999999996</c:v>
                </c:pt>
                <c:pt idx="31">
                  <c:v>4134.8900000000003</c:v>
                </c:pt>
                <c:pt idx="32">
                  <c:v>3955.49</c:v>
                </c:pt>
                <c:pt idx="33">
                  <c:v>3803.48</c:v>
                </c:pt>
                <c:pt idx="34">
                  <c:v>3798.08</c:v>
                </c:pt>
                <c:pt idx="35">
                  <c:v>3593.97</c:v>
                </c:pt>
                <c:pt idx="36">
                  <c:v>3622.17</c:v>
                </c:pt>
                <c:pt idx="37">
                  <c:v>3628.4</c:v>
                </c:pt>
                <c:pt idx="38">
                  <c:v>3577.95</c:v>
                </c:pt>
                <c:pt idx="39">
                  <c:v>3612.76</c:v>
                </c:pt>
                <c:pt idx="40">
                  <c:v>3240.58</c:v>
                </c:pt>
                <c:pt idx="41">
                  <c:v>3268.73</c:v>
                </c:pt>
                <c:pt idx="42">
                  <c:v>3274.78</c:v>
                </c:pt>
                <c:pt idx="43">
                  <c:v>3283.59</c:v>
                </c:pt>
                <c:pt idx="44">
                  <c:v>3318.4</c:v>
                </c:pt>
                <c:pt idx="45">
                  <c:v>3245.18</c:v>
                </c:pt>
                <c:pt idx="46">
                  <c:v>3273.32</c:v>
                </c:pt>
                <c:pt idx="47">
                  <c:v>3279.38</c:v>
                </c:pt>
                <c:pt idx="48">
                  <c:v>3288.19</c:v>
                </c:pt>
                <c:pt idx="49">
                  <c:v>3322.99</c:v>
                </c:pt>
                <c:pt idx="50">
                  <c:v>4924.8100000000004</c:v>
                </c:pt>
                <c:pt idx="51">
                  <c:v>4340.2700000000004</c:v>
                </c:pt>
                <c:pt idx="52">
                  <c:v>4023.67</c:v>
                </c:pt>
                <c:pt idx="53">
                  <c:v>3847.42</c:v>
                </c:pt>
                <c:pt idx="54">
                  <c:v>3808.4</c:v>
                </c:pt>
                <c:pt idx="55">
                  <c:v>4130.2700000000004</c:v>
                </c:pt>
                <c:pt idx="56">
                  <c:v>4129.8100000000004</c:v>
                </c:pt>
                <c:pt idx="57">
                  <c:v>3949.12</c:v>
                </c:pt>
                <c:pt idx="58">
                  <c:v>3792.8</c:v>
                </c:pt>
                <c:pt idx="59">
                  <c:v>3773.83</c:v>
                </c:pt>
                <c:pt idx="60">
                  <c:v>3601.51</c:v>
                </c:pt>
                <c:pt idx="61">
                  <c:v>3617.09</c:v>
                </c:pt>
                <c:pt idx="62">
                  <c:v>3622.02</c:v>
                </c:pt>
                <c:pt idx="63">
                  <c:v>3567.27</c:v>
                </c:pt>
                <c:pt idx="64">
                  <c:v>3588.51</c:v>
                </c:pt>
                <c:pt idx="65">
                  <c:v>3248.12</c:v>
                </c:pt>
                <c:pt idx="66">
                  <c:v>3263.65</c:v>
                </c:pt>
                <c:pt idx="67">
                  <c:v>3268.4</c:v>
                </c:pt>
                <c:pt idx="68">
                  <c:v>3272.91</c:v>
                </c:pt>
                <c:pt idx="69">
                  <c:v>3294.15</c:v>
                </c:pt>
                <c:pt idx="70">
                  <c:v>3252.72</c:v>
                </c:pt>
                <c:pt idx="71">
                  <c:v>3268.25</c:v>
                </c:pt>
                <c:pt idx="72">
                  <c:v>3273</c:v>
                </c:pt>
                <c:pt idx="73">
                  <c:v>3277.51</c:v>
                </c:pt>
                <c:pt idx="74">
                  <c:v>3298.74</c:v>
                </c:pt>
                <c:pt idx="75">
                  <c:v>5016.8999999999996</c:v>
                </c:pt>
                <c:pt idx="76">
                  <c:v>4426.3100000000004</c:v>
                </c:pt>
                <c:pt idx="77">
                  <c:v>4109.09</c:v>
                </c:pt>
                <c:pt idx="78">
                  <c:v>3930.78</c:v>
                </c:pt>
                <c:pt idx="79">
                  <c:v>3885.26</c:v>
                </c:pt>
                <c:pt idx="80">
                  <c:v>4222.3599999999997</c:v>
                </c:pt>
                <c:pt idx="81">
                  <c:v>4215.8599999999997</c:v>
                </c:pt>
                <c:pt idx="82">
                  <c:v>4034.54</c:v>
                </c:pt>
                <c:pt idx="83">
                  <c:v>3876.16</c:v>
                </c:pt>
                <c:pt idx="84">
                  <c:v>3850.69</c:v>
                </c:pt>
                <c:pt idx="85">
                  <c:v>3693.6</c:v>
                </c:pt>
                <c:pt idx="86">
                  <c:v>3703.14</c:v>
                </c:pt>
                <c:pt idx="87">
                  <c:v>3707.45</c:v>
                </c:pt>
                <c:pt idx="88">
                  <c:v>3650.63</c:v>
                </c:pt>
                <c:pt idx="89">
                  <c:v>3665.37</c:v>
                </c:pt>
                <c:pt idx="90">
                  <c:v>3340.21</c:v>
                </c:pt>
                <c:pt idx="91">
                  <c:v>3349.7</c:v>
                </c:pt>
                <c:pt idx="92">
                  <c:v>3353.83</c:v>
                </c:pt>
                <c:pt idx="93">
                  <c:v>3356.27</c:v>
                </c:pt>
                <c:pt idx="94">
                  <c:v>3371.01</c:v>
                </c:pt>
                <c:pt idx="95">
                  <c:v>3344.81</c:v>
                </c:pt>
                <c:pt idx="96">
                  <c:v>3354.29</c:v>
                </c:pt>
                <c:pt idx="97">
                  <c:v>3358.42</c:v>
                </c:pt>
                <c:pt idx="98">
                  <c:v>3360.87</c:v>
                </c:pt>
                <c:pt idx="99">
                  <c:v>3375.6</c:v>
                </c:pt>
                <c:pt idx="100">
                  <c:v>5037.05</c:v>
                </c:pt>
                <c:pt idx="101">
                  <c:v>4443.45</c:v>
                </c:pt>
                <c:pt idx="102">
                  <c:v>4125.91</c:v>
                </c:pt>
                <c:pt idx="103">
                  <c:v>3946.57</c:v>
                </c:pt>
                <c:pt idx="104">
                  <c:v>3897.8</c:v>
                </c:pt>
                <c:pt idx="105">
                  <c:v>4242.5200000000004</c:v>
                </c:pt>
                <c:pt idx="106">
                  <c:v>4232.99</c:v>
                </c:pt>
                <c:pt idx="107">
                  <c:v>4051.36</c:v>
                </c:pt>
                <c:pt idx="108">
                  <c:v>3891.95</c:v>
                </c:pt>
                <c:pt idx="109">
                  <c:v>3863.23</c:v>
                </c:pt>
                <c:pt idx="110">
                  <c:v>3713.75</c:v>
                </c:pt>
                <c:pt idx="111">
                  <c:v>3720.27</c:v>
                </c:pt>
                <c:pt idx="112">
                  <c:v>3724.27</c:v>
                </c:pt>
                <c:pt idx="113">
                  <c:v>3666.43</c:v>
                </c:pt>
                <c:pt idx="114">
                  <c:v>3677.91</c:v>
                </c:pt>
                <c:pt idx="115">
                  <c:v>3360.37</c:v>
                </c:pt>
                <c:pt idx="116">
                  <c:v>3366.83</c:v>
                </c:pt>
                <c:pt idx="117">
                  <c:v>3370.65</c:v>
                </c:pt>
                <c:pt idx="118">
                  <c:v>3372.07</c:v>
                </c:pt>
                <c:pt idx="119">
                  <c:v>3383.55</c:v>
                </c:pt>
                <c:pt idx="120">
                  <c:v>3364.97</c:v>
                </c:pt>
                <c:pt idx="121">
                  <c:v>3371.43</c:v>
                </c:pt>
                <c:pt idx="122">
                  <c:v>3375.25</c:v>
                </c:pt>
                <c:pt idx="123">
                  <c:v>3376.66</c:v>
                </c:pt>
                <c:pt idx="124">
                  <c:v>3388.15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56E-42DF-866F-4D49B9DADBA0}"/>
            </c:ext>
          </c:extLst>
        </c:ser>
        <c:ser>
          <c:idx val="1"/>
          <c:order val="1"/>
          <c:tx>
            <c:strRef>
              <c:f>能耗!$F$2</c:f>
              <c:strCache>
                <c:ptCount val="1"/>
                <c:pt idx="0">
                  <c:v>cross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能耗!$D$3:$D$127</c:f>
              <c:numCache>
                <c:formatCode>General</c:formatCode>
                <c:ptCount val="125"/>
                <c:pt idx="0">
                  <c:v>0.24074400000000001</c:v>
                </c:pt>
                <c:pt idx="1">
                  <c:v>0.40101599999999998</c:v>
                </c:pt>
                <c:pt idx="2">
                  <c:v>0.765096</c:v>
                </c:pt>
                <c:pt idx="3">
                  <c:v>1.39276</c:v>
                </c:pt>
                <c:pt idx="4">
                  <c:v>2.7052879999999999</c:v>
                </c:pt>
                <c:pt idx="5">
                  <c:v>0.32088</c:v>
                </c:pt>
                <c:pt idx="6">
                  <c:v>0.48115200000000002</c:v>
                </c:pt>
                <c:pt idx="7">
                  <c:v>0.84523199999999998</c:v>
                </c:pt>
                <c:pt idx="8">
                  <c:v>1.472896</c:v>
                </c:pt>
                <c:pt idx="9">
                  <c:v>2.7854239999999999</c:v>
                </c:pt>
                <c:pt idx="10">
                  <c:v>0.50292000000000003</c:v>
                </c:pt>
                <c:pt idx="11">
                  <c:v>0.663192</c:v>
                </c:pt>
                <c:pt idx="12">
                  <c:v>1.027272</c:v>
                </c:pt>
                <c:pt idx="13">
                  <c:v>1.654936</c:v>
                </c:pt>
                <c:pt idx="14">
                  <c:v>2.9674640000000001</c:v>
                </c:pt>
                <c:pt idx="15">
                  <c:v>0.81675200000000003</c:v>
                </c:pt>
                <c:pt idx="16">
                  <c:v>0.977024</c:v>
                </c:pt>
                <c:pt idx="17">
                  <c:v>1.3411040000000001</c:v>
                </c:pt>
                <c:pt idx="18">
                  <c:v>1.9687680000000001</c:v>
                </c:pt>
                <c:pt idx="19">
                  <c:v>3.2812960000000002</c:v>
                </c:pt>
                <c:pt idx="20">
                  <c:v>1.4730160000000001</c:v>
                </c:pt>
                <c:pt idx="21">
                  <c:v>1.6332880000000001</c:v>
                </c:pt>
                <c:pt idx="22">
                  <c:v>1.997368</c:v>
                </c:pt>
                <c:pt idx="23">
                  <c:v>2.625032</c:v>
                </c:pt>
                <c:pt idx="24">
                  <c:v>3.9375599999999999</c:v>
                </c:pt>
                <c:pt idx="25">
                  <c:v>0.27044000000000001</c:v>
                </c:pt>
                <c:pt idx="26">
                  <c:v>0.43071199999999998</c:v>
                </c:pt>
                <c:pt idx="27">
                  <c:v>0.79479200000000005</c:v>
                </c:pt>
                <c:pt idx="28">
                  <c:v>1.4224559999999999</c:v>
                </c:pt>
                <c:pt idx="29">
                  <c:v>2.7349839999999999</c:v>
                </c:pt>
                <c:pt idx="30">
                  <c:v>0.350576</c:v>
                </c:pt>
                <c:pt idx="31">
                  <c:v>0.51084799999999997</c:v>
                </c:pt>
                <c:pt idx="32">
                  <c:v>0.87492800000000004</c:v>
                </c:pt>
                <c:pt idx="33">
                  <c:v>1.5025919999999999</c:v>
                </c:pt>
                <c:pt idx="34">
                  <c:v>2.8151199999999998</c:v>
                </c:pt>
                <c:pt idx="35">
                  <c:v>0.53261599999999998</c:v>
                </c:pt>
                <c:pt idx="36">
                  <c:v>0.69288799999999995</c:v>
                </c:pt>
                <c:pt idx="37">
                  <c:v>1.0569679999999999</c:v>
                </c:pt>
                <c:pt idx="38">
                  <c:v>1.6846319999999999</c:v>
                </c:pt>
                <c:pt idx="39">
                  <c:v>2.99716</c:v>
                </c:pt>
                <c:pt idx="40">
                  <c:v>0.84644799999999998</c:v>
                </c:pt>
                <c:pt idx="41">
                  <c:v>1.0067200000000001</c:v>
                </c:pt>
                <c:pt idx="42">
                  <c:v>1.3708</c:v>
                </c:pt>
                <c:pt idx="43">
                  <c:v>1.998464</c:v>
                </c:pt>
                <c:pt idx="44">
                  <c:v>3.3109920000000002</c:v>
                </c:pt>
                <c:pt idx="45">
                  <c:v>1.502712</c:v>
                </c:pt>
                <c:pt idx="46">
                  <c:v>1.662984</c:v>
                </c:pt>
                <c:pt idx="47">
                  <c:v>2.0270640000000002</c:v>
                </c:pt>
                <c:pt idx="48">
                  <c:v>2.654728</c:v>
                </c:pt>
                <c:pt idx="49">
                  <c:v>3.9672559999999999</c:v>
                </c:pt>
                <c:pt idx="50">
                  <c:v>0.29348000000000002</c:v>
                </c:pt>
                <c:pt idx="51">
                  <c:v>0.45375199999999999</c:v>
                </c:pt>
                <c:pt idx="52">
                  <c:v>0.817832</c:v>
                </c:pt>
                <c:pt idx="53">
                  <c:v>1.4454959999999999</c:v>
                </c:pt>
                <c:pt idx="54">
                  <c:v>2.7580239999999998</c:v>
                </c:pt>
                <c:pt idx="55">
                  <c:v>0.373616</c:v>
                </c:pt>
                <c:pt idx="56">
                  <c:v>0.53388800000000003</c:v>
                </c:pt>
                <c:pt idx="57">
                  <c:v>0.89796799999999999</c:v>
                </c:pt>
                <c:pt idx="58">
                  <c:v>1.5256320000000001</c:v>
                </c:pt>
                <c:pt idx="59">
                  <c:v>2.8381599999999998</c:v>
                </c:pt>
                <c:pt idx="60">
                  <c:v>0.55565600000000004</c:v>
                </c:pt>
                <c:pt idx="61">
                  <c:v>0.71592800000000001</c:v>
                </c:pt>
                <c:pt idx="62">
                  <c:v>1.0800080000000001</c:v>
                </c:pt>
                <c:pt idx="63">
                  <c:v>1.7076720000000001</c:v>
                </c:pt>
                <c:pt idx="64">
                  <c:v>3.0202</c:v>
                </c:pt>
                <c:pt idx="65">
                  <c:v>0.86948800000000004</c:v>
                </c:pt>
                <c:pt idx="66">
                  <c:v>1.02976</c:v>
                </c:pt>
                <c:pt idx="67">
                  <c:v>1.39384</c:v>
                </c:pt>
                <c:pt idx="68">
                  <c:v>2.0215040000000002</c:v>
                </c:pt>
                <c:pt idx="69">
                  <c:v>3.3340320000000001</c:v>
                </c:pt>
                <c:pt idx="70">
                  <c:v>1.525752</c:v>
                </c:pt>
                <c:pt idx="71">
                  <c:v>1.686024</c:v>
                </c:pt>
                <c:pt idx="72">
                  <c:v>2.0501040000000001</c:v>
                </c:pt>
                <c:pt idx="73">
                  <c:v>2.6777679999999999</c:v>
                </c:pt>
                <c:pt idx="74">
                  <c:v>3.9902959999999998</c:v>
                </c:pt>
                <c:pt idx="75">
                  <c:v>0.33751199999999998</c:v>
                </c:pt>
                <c:pt idx="76">
                  <c:v>0.497784</c:v>
                </c:pt>
                <c:pt idx="77">
                  <c:v>0.86186399999999996</c:v>
                </c:pt>
                <c:pt idx="78">
                  <c:v>1.489528</c:v>
                </c:pt>
                <c:pt idx="79">
                  <c:v>2.8020559999999999</c:v>
                </c:pt>
                <c:pt idx="80">
                  <c:v>0.41764800000000002</c:v>
                </c:pt>
                <c:pt idx="81">
                  <c:v>0.57791999999999999</c:v>
                </c:pt>
                <c:pt idx="82">
                  <c:v>0.94199999999999995</c:v>
                </c:pt>
                <c:pt idx="83">
                  <c:v>1.5696639999999999</c:v>
                </c:pt>
                <c:pt idx="84">
                  <c:v>2.8821919999999999</c:v>
                </c:pt>
                <c:pt idx="85">
                  <c:v>0.599688</c:v>
                </c:pt>
                <c:pt idx="86">
                  <c:v>0.75995999999999997</c:v>
                </c:pt>
                <c:pt idx="87">
                  <c:v>1.1240399999999999</c:v>
                </c:pt>
                <c:pt idx="88">
                  <c:v>1.7517039999999999</c:v>
                </c:pt>
                <c:pt idx="89">
                  <c:v>3.0642320000000001</c:v>
                </c:pt>
                <c:pt idx="90">
                  <c:v>0.91352</c:v>
                </c:pt>
                <c:pt idx="91">
                  <c:v>1.0737920000000001</c:v>
                </c:pt>
                <c:pt idx="92">
                  <c:v>1.437872</c:v>
                </c:pt>
                <c:pt idx="93">
                  <c:v>2.0655359999999998</c:v>
                </c:pt>
                <c:pt idx="94">
                  <c:v>3.3780640000000002</c:v>
                </c:pt>
                <c:pt idx="95">
                  <c:v>1.5697840000000001</c:v>
                </c:pt>
                <c:pt idx="96">
                  <c:v>1.730056</c:v>
                </c:pt>
                <c:pt idx="97">
                  <c:v>2.0941360000000002</c:v>
                </c:pt>
                <c:pt idx="98">
                  <c:v>2.7218</c:v>
                </c:pt>
                <c:pt idx="99">
                  <c:v>4.0343280000000004</c:v>
                </c:pt>
                <c:pt idx="100">
                  <c:v>0.42199199999999998</c:v>
                </c:pt>
                <c:pt idx="101">
                  <c:v>0.582264</c:v>
                </c:pt>
                <c:pt idx="102">
                  <c:v>0.94634399999999996</c:v>
                </c:pt>
                <c:pt idx="103">
                  <c:v>1.5740080000000001</c:v>
                </c:pt>
                <c:pt idx="104">
                  <c:v>2.886536</c:v>
                </c:pt>
                <c:pt idx="105">
                  <c:v>0.50212800000000002</c:v>
                </c:pt>
                <c:pt idx="106">
                  <c:v>0.66239999999999999</c:v>
                </c:pt>
                <c:pt idx="107">
                  <c:v>1.0264800000000001</c:v>
                </c:pt>
                <c:pt idx="108">
                  <c:v>1.6541440000000001</c:v>
                </c:pt>
                <c:pt idx="109">
                  <c:v>2.966672</c:v>
                </c:pt>
                <c:pt idx="110">
                  <c:v>0.684168</c:v>
                </c:pt>
                <c:pt idx="111">
                  <c:v>0.84443999999999997</c:v>
                </c:pt>
                <c:pt idx="112">
                  <c:v>1.20852</c:v>
                </c:pt>
                <c:pt idx="113">
                  <c:v>1.836184</c:v>
                </c:pt>
                <c:pt idx="114">
                  <c:v>3.1487120000000002</c:v>
                </c:pt>
                <c:pt idx="115">
                  <c:v>0.998</c:v>
                </c:pt>
                <c:pt idx="116">
                  <c:v>1.158272</c:v>
                </c:pt>
                <c:pt idx="117">
                  <c:v>1.5223519999999999</c:v>
                </c:pt>
                <c:pt idx="118">
                  <c:v>2.1500159999999999</c:v>
                </c:pt>
                <c:pt idx="119">
                  <c:v>3.4625439999999998</c:v>
                </c:pt>
                <c:pt idx="120">
                  <c:v>1.654264</c:v>
                </c:pt>
                <c:pt idx="121">
                  <c:v>1.8145359999999999</c:v>
                </c:pt>
                <c:pt idx="122">
                  <c:v>2.1786159999999999</c:v>
                </c:pt>
                <c:pt idx="123">
                  <c:v>2.8062800000000001</c:v>
                </c:pt>
                <c:pt idx="124">
                  <c:v>4.1188079999999996</c:v>
                </c:pt>
              </c:numCache>
            </c:numRef>
          </c:xVal>
          <c:yVal>
            <c:numRef>
              <c:f>能耗!$F$3:$F$127</c:f>
              <c:numCache>
                <c:formatCode>General</c:formatCode>
                <c:ptCount val="125"/>
                <c:pt idx="0">
                  <c:v>5031.5600000000004</c:v>
                </c:pt>
                <c:pt idx="1">
                  <c:v>4855.1400000000003</c:v>
                </c:pt>
                <c:pt idx="2">
                  <c:v>4473.74</c:v>
                </c:pt>
                <c:pt idx="3">
                  <c:v>4339.66</c:v>
                </c:pt>
                <c:pt idx="4">
                  <c:v>4726.58</c:v>
                </c:pt>
                <c:pt idx="5">
                  <c:v>4236.33</c:v>
                </c:pt>
                <c:pt idx="6">
                  <c:v>4644</c:v>
                </c:pt>
                <c:pt idx="7">
                  <c:v>4398.13</c:v>
                </c:pt>
                <c:pt idx="8">
                  <c:v>4320.68</c:v>
                </c:pt>
                <c:pt idx="9">
                  <c:v>4727.63</c:v>
                </c:pt>
                <c:pt idx="10">
                  <c:v>3781.08</c:v>
                </c:pt>
                <c:pt idx="11">
                  <c:v>4204.8</c:v>
                </c:pt>
                <c:pt idx="12">
                  <c:v>4144.3900000000003</c:v>
                </c:pt>
                <c:pt idx="13">
                  <c:v>4168.33</c:v>
                </c:pt>
                <c:pt idx="14">
                  <c:v>4628.6499999999996</c:v>
                </c:pt>
                <c:pt idx="15">
                  <c:v>3535.01</c:v>
                </c:pt>
                <c:pt idx="16">
                  <c:v>3958.67</c:v>
                </c:pt>
                <c:pt idx="17">
                  <c:v>4005.5</c:v>
                </c:pt>
                <c:pt idx="18">
                  <c:v>4149.1899999999996</c:v>
                </c:pt>
                <c:pt idx="19">
                  <c:v>4609.51</c:v>
                </c:pt>
                <c:pt idx="20">
                  <c:v>3539.44</c:v>
                </c:pt>
                <c:pt idx="21">
                  <c:v>3963.09</c:v>
                </c:pt>
                <c:pt idx="22">
                  <c:v>4009.93</c:v>
                </c:pt>
                <c:pt idx="23">
                  <c:v>4153.62</c:v>
                </c:pt>
                <c:pt idx="24">
                  <c:v>4613.9399999999996</c:v>
                </c:pt>
                <c:pt idx="25">
                  <c:v>4736.8999999999996</c:v>
                </c:pt>
                <c:pt idx="26">
                  <c:v>4164.9799999999996</c:v>
                </c:pt>
                <c:pt idx="27">
                  <c:v>3742.8</c:v>
                </c:pt>
                <c:pt idx="28">
                  <c:v>3473.83</c:v>
                </c:pt>
                <c:pt idx="29">
                  <c:v>3435.24</c:v>
                </c:pt>
                <c:pt idx="30">
                  <c:v>3941.84</c:v>
                </c:pt>
                <c:pt idx="31">
                  <c:v>3953.99</c:v>
                </c:pt>
                <c:pt idx="32">
                  <c:v>3667.34</c:v>
                </c:pt>
                <c:pt idx="33">
                  <c:v>3455.01</c:v>
                </c:pt>
                <c:pt idx="34">
                  <c:v>3436.45</c:v>
                </c:pt>
                <c:pt idx="35">
                  <c:v>3486.6</c:v>
                </c:pt>
                <c:pt idx="36">
                  <c:v>3514.81</c:v>
                </c:pt>
                <c:pt idx="37">
                  <c:v>3413.62</c:v>
                </c:pt>
                <c:pt idx="38">
                  <c:v>3302.67</c:v>
                </c:pt>
                <c:pt idx="39">
                  <c:v>3337.48</c:v>
                </c:pt>
                <c:pt idx="40">
                  <c:v>3240.58</c:v>
                </c:pt>
                <c:pt idx="41">
                  <c:v>3268.73</c:v>
                </c:pt>
                <c:pt idx="42">
                  <c:v>3274.78</c:v>
                </c:pt>
                <c:pt idx="43">
                  <c:v>3283.59</c:v>
                </c:pt>
                <c:pt idx="44">
                  <c:v>3318.4</c:v>
                </c:pt>
                <c:pt idx="45">
                  <c:v>3245.18</c:v>
                </c:pt>
                <c:pt idx="46">
                  <c:v>3273.32</c:v>
                </c:pt>
                <c:pt idx="47">
                  <c:v>3279.38</c:v>
                </c:pt>
                <c:pt idx="48">
                  <c:v>3288.19</c:v>
                </c:pt>
                <c:pt idx="49">
                  <c:v>3322.99</c:v>
                </c:pt>
                <c:pt idx="50">
                  <c:v>4744.4399999999996</c:v>
                </c:pt>
                <c:pt idx="51">
                  <c:v>4159.8999999999996</c:v>
                </c:pt>
                <c:pt idx="52">
                  <c:v>3736.42</c:v>
                </c:pt>
                <c:pt idx="53">
                  <c:v>3463.15</c:v>
                </c:pt>
                <c:pt idx="54">
                  <c:v>3410.99</c:v>
                </c:pt>
                <c:pt idx="55">
                  <c:v>3949.38</c:v>
                </c:pt>
                <c:pt idx="56">
                  <c:v>3948.91</c:v>
                </c:pt>
                <c:pt idx="57">
                  <c:v>3660.96</c:v>
                </c:pt>
                <c:pt idx="58">
                  <c:v>3444.33</c:v>
                </c:pt>
                <c:pt idx="59">
                  <c:v>3412.19</c:v>
                </c:pt>
                <c:pt idx="60">
                  <c:v>3494.14</c:v>
                </c:pt>
                <c:pt idx="61">
                  <c:v>3509.73</c:v>
                </c:pt>
                <c:pt idx="62">
                  <c:v>3407.24</c:v>
                </c:pt>
                <c:pt idx="63">
                  <c:v>3292</c:v>
                </c:pt>
                <c:pt idx="64">
                  <c:v>3313.23</c:v>
                </c:pt>
                <c:pt idx="65">
                  <c:v>3248.12</c:v>
                </c:pt>
                <c:pt idx="66">
                  <c:v>3263.65</c:v>
                </c:pt>
                <c:pt idx="67">
                  <c:v>3268.4</c:v>
                </c:pt>
                <c:pt idx="68">
                  <c:v>3272.91</c:v>
                </c:pt>
                <c:pt idx="69">
                  <c:v>3294.15</c:v>
                </c:pt>
                <c:pt idx="70">
                  <c:v>3252.72</c:v>
                </c:pt>
                <c:pt idx="71">
                  <c:v>3268.25</c:v>
                </c:pt>
                <c:pt idx="72">
                  <c:v>3273</c:v>
                </c:pt>
                <c:pt idx="73">
                  <c:v>3277.51</c:v>
                </c:pt>
                <c:pt idx="74">
                  <c:v>3298.74</c:v>
                </c:pt>
                <c:pt idx="75">
                  <c:v>4836.53</c:v>
                </c:pt>
                <c:pt idx="76">
                  <c:v>4245.95</c:v>
                </c:pt>
                <c:pt idx="77">
                  <c:v>3821.84</c:v>
                </c:pt>
                <c:pt idx="78">
                  <c:v>3546.52</c:v>
                </c:pt>
                <c:pt idx="79">
                  <c:v>3487.85</c:v>
                </c:pt>
                <c:pt idx="80">
                  <c:v>4041.46</c:v>
                </c:pt>
                <c:pt idx="81">
                  <c:v>4034.96</c:v>
                </c:pt>
                <c:pt idx="82">
                  <c:v>3746.38</c:v>
                </c:pt>
                <c:pt idx="83">
                  <c:v>3527.69</c:v>
                </c:pt>
                <c:pt idx="84">
                  <c:v>3489.05</c:v>
                </c:pt>
                <c:pt idx="85">
                  <c:v>3586.23</c:v>
                </c:pt>
                <c:pt idx="86">
                  <c:v>3595.78</c:v>
                </c:pt>
                <c:pt idx="87">
                  <c:v>3492.67</c:v>
                </c:pt>
                <c:pt idx="88">
                  <c:v>3375.36</c:v>
                </c:pt>
                <c:pt idx="89">
                  <c:v>3390.09</c:v>
                </c:pt>
                <c:pt idx="90">
                  <c:v>3340.21</c:v>
                </c:pt>
                <c:pt idx="91">
                  <c:v>3349.7</c:v>
                </c:pt>
                <c:pt idx="92">
                  <c:v>3353.83</c:v>
                </c:pt>
                <c:pt idx="93">
                  <c:v>3356.27</c:v>
                </c:pt>
                <c:pt idx="94">
                  <c:v>3371.01</c:v>
                </c:pt>
                <c:pt idx="95">
                  <c:v>3344.81</c:v>
                </c:pt>
                <c:pt idx="96">
                  <c:v>3354.29</c:v>
                </c:pt>
                <c:pt idx="97">
                  <c:v>3358.42</c:v>
                </c:pt>
                <c:pt idx="98">
                  <c:v>3360.87</c:v>
                </c:pt>
                <c:pt idx="99">
                  <c:v>3375.6</c:v>
                </c:pt>
                <c:pt idx="100">
                  <c:v>4856.6899999999996</c:v>
                </c:pt>
                <c:pt idx="101">
                  <c:v>4263.08</c:v>
                </c:pt>
                <c:pt idx="102">
                  <c:v>3838.67</c:v>
                </c:pt>
                <c:pt idx="103">
                  <c:v>3562.31</c:v>
                </c:pt>
                <c:pt idx="104">
                  <c:v>3500.39</c:v>
                </c:pt>
                <c:pt idx="105">
                  <c:v>4061.62</c:v>
                </c:pt>
                <c:pt idx="106">
                  <c:v>4052.09</c:v>
                </c:pt>
                <c:pt idx="107">
                  <c:v>3763.21</c:v>
                </c:pt>
                <c:pt idx="108">
                  <c:v>3543.49</c:v>
                </c:pt>
                <c:pt idx="109">
                  <c:v>3501.6</c:v>
                </c:pt>
                <c:pt idx="110">
                  <c:v>3606.39</c:v>
                </c:pt>
                <c:pt idx="111">
                  <c:v>3612.91</c:v>
                </c:pt>
                <c:pt idx="112">
                  <c:v>3509.49</c:v>
                </c:pt>
                <c:pt idx="113">
                  <c:v>3391.15</c:v>
                </c:pt>
                <c:pt idx="114">
                  <c:v>3402.63</c:v>
                </c:pt>
                <c:pt idx="115">
                  <c:v>3360.37</c:v>
                </c:pt>
                <c:pt idx="116">
                  <c:v>3366.83</c:v>
                </c:pt>
                <c:pt idx="117">
                  <c:v>3370.65</c:v>
                </c:pt>
                <c:pt idx="118">
                  <c:v>3372.07</c:v>
                </c:pt>
                <c:pt idx="119">
                  <c:v>3383.55</c:v>
                </c:pt>
                <c:pt idx="120">
                  <c:v>3364.97</c:v>
                </c:pt>
                <c:pt idx="121">
                  <c:v>3371.43</c:v>
                </c:pt>
                <c:pt idx="122">
                  <c:v>3375.25</c:v>
                </c:pt>
                <c:pt idx="123">
                  <c:v>3376.66</c:v>
                </c:pt>
                <c:pt idx="124">
                  <c:v>3388.15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56E-42DF-866F-4D49B9DADBA0}"/>
            </c:ext>
          </c:extLst>
        </c:ser>
        <c:ser>
          <c:idx val="2"/>
          <c:order val="2"/>
          <c:tx>
            <c:strRef>
              <c:f>能耗!$G$2</c:f>
              <c:strCache>
                <c:ptCount val="1"/>
                <c:pt idx="0">
                  <c:v>fixed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能耗!$D$3:$D$127</c:f>
              <c:numCache>
                <c:formatCode>General</c:formatCode>
                <c:ptCount val="125"/>
                <c:pt idx="0">
                  <c:v>0.24074400000000001</c:v>
                </c:pt>
                <c:pt idx="1">
                  <c:v>0.40101599999999998</c:v>
                </c:pt>
                <c:pt idx="2">
                  <c:v>0.765096</c:v>
                </c:pt>
                <c:pt idx="3">
                  <c:v>1.39276</c:v>
                </c:pt>
                <c:pt idx="4">
                  <c:v>2.7052879999999999</c:v>
                </c:pt>
                <c:pt idx="5">
                  <c:v>0.32088</c:v>
                </c:pt>
                <c:pt idx="6">
                  <c:v>0.48115200000000002</c:v>
                </c:pt>
                <c:pt idx="7">
                  <c:v>0.84523199999999998</c:v>
                </c:pt>
                <c:pt idx="8">
                  <c:v>1.472896</c:v>
                </c:pt>
                <c:pt idx="9">
                  <c:v>2.7854239999999999</c:v>
                </c:pt>
                <c:pt idx="10">
                  <c:v>0.50292000000000003</c:v>
                </c:pt>
                <c:pt idx="11">
                  <c:v>0.663192</c:v>
                </c:pt>
                <c:pt idx="12">
                  <c:v>1.027272</c:v>
                </c:pt>
                <c:pt idx="13">
                  <c:v>1.654936</c:v>
                </c:pt>
                <c:pt idx="14">
                  <c:v>2.9674640000000001</c:v>
                </c:pt>
                <c:pt idx="15">
                  <c:v>0.81675200000000003</c:v>
                </c:pt>
                <c:pt idx="16">
                  <c:v>0.977024</c:v>
                </c:pt>
                <c:pt idx="17">
                  <c:v>1.3411040000000001</c:v>
                </c:pt>
                <c:pt idx="18">
                  <c:v>1.9687680000000001</c:v>
                </c:pt>
                <c:pt idx="19">
                  <c:v>3.2812960000000002</c:v>
                </c:pt>
                <c:pt idx="20">
                  <c:v>1.4730160000000001</c:v>
                </c:pt>
                <c:pt idx="21">
                  <c:v>1.6332880000000001</c:v>
                </c:pt>
                <c:pt idx="22">
                  <c:v>1.997368</c:v>
                </c:pt>
                <c:pt idx="23">
                  <c:v>2.625032</c:v>
                </c:pt>
                <c:pt idx="24">
                  <c:v>3.9375599999999999</c:v>
                </c:pt>
                <c:pt idx="25">
                  <c:v>0.27044000000000001</c:v>
                </c:pt>
                <c:pt idx="26">
                  <c:v>0.43071199999999998</c:v>
                </c:pt>
                <c:pt idx="27">
                  <c:v>0.79479200000000005</c:v>
                </c:pt>
                <c:pt idx="28">
                  <c:v>1.4224559999999999</c:v>
                </c:pt>
                <c:pt idx="29">
                  <c:v>2.7349839999999999</c:v>
                </c:pt>
                <c:pt idx="30">
                  <c:v>0.350576</c:v>
                </c:pt>
                <c:pt idx="31">
                  <c:v>0.51084799999999997</c:v>
                </c:pt>
                <c:pt idx="32">
                  <c:v>0.87492800000000004</c:v>
                </c:pt>
                <c:pt idx="33">
                  <c:v>1.5025919999999999</c:v>
                </c:pt>
                <c:pt idx="34">
                  <c:v>2.8151199999999998</c:v>
                </c:pt>
                <c:pt idx="35">
                  <c:v>0.53261599999999998</c:v>
                </c:pt>
                <c:pt idx="36">
                  <c:v>0.69288799999999995</c:v>
                </c:pt>
                <c:pt idx="37">
                  <c:v>1.0569679999999999</c:v>
                </c:pt>
                <c:pt idx="38">
                  <c:v>1.6846319999999999</c:v>
                </c:pt>
                <c:pt idx="39">
                  <c:v>2.99716</c:v>
                </c:pt>
                <c:pt idx="40">
                  <c:v>0.84644799999999998</c:v>
                </c:pt>
                <c:pt idx="41">
                  <c:v>1.0067200000000001</c:v>
                </c:pt>
                <c:pt idx="42">
                  <c:v>1.3708</c:v>
                </c:pt>
                <c:pt idx="43">
                  <c:v>1.998464</c:v>
                </c:pt>
                <c:pt idx="44">
                  <c:v>3.3109920000000002</c:v>
                </c:pt>
                <c:pt idx="45">
                  <c:v>1.502712</c:v>
                </c:pt>
                <c:pt idx="46">
                  <c:v>1.662984</c:v>
                </c:pt>
                <c:pt idx="47">
                  <c:v>2.0270640000000002</c:v>
                </c:pt>
                <c:pt idx="48">
                  <c:v>2.654728</c:v>
                </c:pt>
                <c:pt idx="49">
                  <c:v>3.9672559999999999</c:v>
                </c:pt>
                <c:pt idx="50">
                  <c:v>0.29348000000000002</c:v>
                </c:pt>
                <c:pt idx="51">
                  <c:v>0.45375199999999999</c:v>
                </c:pt>
                <c:pt idx="52">
                  <c:v>0.817832</c:v>
                </c:pt>
                <c:pt idx="53">
                  <c:v>1.4454959999999999</c:v>
                </c:pt>
                <c:pt idx="54">
                  <c:v>2.7580239999999998</c:v>
                </c:pt>
                <c:pt idx="55">
                  <c:v>0.373616</c:v>
                </c:pt>
                <c:pt idx="56">
                  <c:v>0.53388800000000003</c:v>
                </c:pt>
                <c:pt idx="57">
                  <c:v>0.89796799999999999</c:v>
                </c:pt>
                <c:pt idx="58">
                  <c:v>1.5256320000000001</c:v>
                </c:pt>
                <c:pt idx="59">
                  <c:v>2.8381599999999998</c:v>
                </c:pt>
                <c:pt idx="60">
                  <c:v>0.55565600000000004</c:v>
                </c:pt>
                <c:pt idx="61">
                  <c:v>0.71592800000000001</c:v>
                </c:pt>
                <c:pt idx="62">
                  <c:v>1.0800080000000001</c:v>
                </c:pt>
                <c:pt idx="63">
                  <c:v>1.7076720000000001</c:v>
                </c:pt>
                <c:pt idx="64">
                  <c:v>3.0202</c:v>
                </c:pt>
                <c:pt idx="65">
                  <c:v>0.86948800000000004</c:v>
                </c:pt>
                <c:pt idx="66">
                  <c:v>1.02976</c:v>
                </c:pt>
                <c:pt idx="67">
                  <c:v>1.39384</c:v>
                </c:pt>
                <c:pt idx="68">
                  <c:v>2.0215040000000002</c:v>
                </c:pt>
                <c:pt idx="69">
                  <c:v>3.3340320000000001</c:v>
                </c:pt>
                <c:pt idx="70">
                  <c:v>1.525752</c:v>
                </c:pt>
                <c:pt idx="71">
                  <c:v>1.686024</c:v>
                </c:pt>
                <c:pt idx="72">
                  <c:v>2.0501040000000001</c:v>
                </c:pt>
                <c:pt idx="73">
                  <c:v>2.6777679999999999</c:v>
                </c:pt>
                <c:pt idx="74">
                  <c:v>3.9902959999999998</c:v>
                </c:pt>
                <c:pt idx="75">
                  <c:v>0.33751199999999998</c:v>
                </c:pt>
                <c:pt idx="76">
                  <c:v>0.497784</c:v>
                </c:pt>
                <c:pt idx="77">
                  <c:v>0.86186399999999996</c:v>
                </c:pt>
                <c:pt idx="78">
                  <c:v>1.489528</c:v>
                </c:pt>
                <c:pt idx="79">
                  <c:v>2.8020559999999999</c:v>
                </c:pt>
                <c:pt idx="80">
                  <c:v>0.41764800000000002</c:v>
                </c:pt>
                <c:pt idx="81">
                  <c:v>0.57791999999999999</c:v>
                </c:pt>
                <c:pt idx="82">
                  <c:v>0.94199999999999995</c:v>
                </c:pt>
                <c:pt idx="83">
                  <c:v>1.5696639999999999</c:v>
                </c:pt>
                <c:pt idx="84">
                  <c:v>2.8821919999999999</c:v>
                </c:pt>
                <c:pt idx="85">
                  <c:v>0.599688</c:v>
                </c:pt>
                <c:pt idx="86">
                  <c:v>0.75995999999999997</c:v>
                </c:pt>
                <c:pt idx="87">
                  <c:v>1.1240399999999999</c:v>
                </c:pt>
                <c:pt idx="88">
                  <c:v>1.7517039999999999</c:v>
                </c:pt>
                <c:pt idx="89">
                  <c:v>3.0642320000000001</c:v>
                </c:pt>
                <c:pt idx="90">
                  <c:v>0.91352</c:v>
                </c:pt>
                <c:pt idx="91">
                  <c:v>1.0737920000000001</c:v>
                </c:pt>
                <c:pt idx="92">
                  <c:v>1.437872</c:v>
                </c:pt>
                <c:pt idx="93">
                  <c:v>2.0655359999999998</c:v>
                </c:pt>
                <c:pt idx="94">
                  <c:v>3.3780640000000002</c:v>
                </c:pt>
                <c:pt idx="95">
                  <c:v>1.5697840000000001</c:v>
                </c:pt>
                <c:pt idx="96">
                  <c:v>1.730056</c:v>
                </c:pt>
                <c:pt idx="97">
                  <c:v>2.0941360000000002</c:v>
                </c:pt>
                <c:pt idx="98">
                  <c:v>2.7218</c:v>
                </c:pt>
                <c:pt idx="99">
                  <c:v>4.0343280000000004</c:v>
                </c:pt>
                <c:pt idx="100">
                  <c:v>0.42199199999999998</c:v>
                </c:pt>
                <c:pt idx="101">
                  <c:v>0.582264</c:v>
                </c:pt>
                <c:pt idx="102">
                  <c:v>0.94634399999999996</c:v>
                </c:pt>
                <c:pt idx="103">
                  <c:v>1.5740080000000001</c:v>
                </c:pt>
                <c:pt idx="104">
                  <c:v>2.886536</c:v>
                </c:pt>
                <c:pt idx="105">
                  <c:v>0.50212800000000002</c:v>
                </c:pt>
                <c:pt idx="106">
                  <c:v>0.66239999999999999</c:v>
                </c:pt>
                <c:pt idx="107">
                  <c:v>1.0264800000000001</c:v>
                </c:pt>
                <c:pt idx="108">
                  <c:v>1.6541440000000001</c:v>
                </c:pt>
                <c:pt idx="109">
                  <c:v>2.966672</c:v>
                </c:pt>
                <c:pt idx="110">
                  <c:v>0.684168</c:v>
                </c:pt>
                <c:pt idx="111">
                  <c:v>0.84443999999999997</c:v>
                </c:pt>
                <c:pt idx="112">
                  <c:v>1.20852</c:v>
                </c:pt>
                <c:pt idx="113">
                  <c:v>1.836184</c:v>
                </c:pt>
                <c:pt idx="114">
                  <c:v>3.1487120000000002</c:v>
                </c:pt>
                <c:pt idx="115">
                  <c:v>0.998</c:v>
                </c:pt>
                <c:pt idx="116">
                  <c:v>1.158272</c:v>
                </c:pt>
                <c:pt idx="117">
                  <c:v>1.5223519999999999</c:v>
                </c:pt>
                <c:pt idx="118">
                  <c:v>2.1500159999999999</c:v>
                </c:pt>
                <c:pt idx="119">
                  <c:v>3.4625439999999998</c:v>
                </c:pt>
                <c:pt idx="120">
                  <c:v>1.654264</c:v>
                </c:pt>
                <c:pt idx="121">
                  <c:v>1.8145359999999999</c:v>
                </c:pt>
                <c:pt idx="122">
                  <c:v>2.1786159999999999</c:v>
                </c:pt>
                <c:pt idx="123">
                  <c:v>2.8062800000000001</c:v>
                </c:pt>
                <c:pt idx="124">
                  <c:v>4.1188079999999996</c:v>
                </c:pt>
              </c:numCache>
            </c:numRef>
          </c:xVal>
          <c:yVal>
            <c:numRef>
              <c:f>能耗!$G$3:$G$127</c:f>
              <c:numCache>
                <c:formatCode>General</c:formatCode>
                <c:ptCount val="125"/>
                <c:pt idx="0">
                  <c:v>5031.5600000000004</c:v>
                </c:pt>
                <c:pt idx="1">
                  <c:v>4855.1400000000003</c:v>
                </c:pt>
                <c:pt idx="2">
                  <c:v>4473.57</c:v>
                </c:pt>
                <c:pt idx="3">
                  <c:v>4332.09</c:v>
                </c:pt>
                <c:pt idx="4">
                  <c:v>4637.22</c:v>
                </c:pt>
                <c:pt idx="5">
                  <c:v>4228.78</c:v>
                </c:pt>
                <c:pt idx="6">
                  <c:v>4643.82</c:v>
                </c:pt>
                <c:pt idx="7">
                  <c:v>4397.95</c:v>
                </c:pt>
                <c:pt idx="8">
                  <c:v>4313.1099999999997</c:v>
                </c:pt>
                <c:pt idx="9">
                  <c:v>4638.2700000000004</c:v>
                </c:pt>
                <c:pt idx="10">
                  <c:v>3773.53</c:v>
                </c:pt>
                <c:pt idx="11">
                  <c:v>4197.24</c:v>
                </c:pt>
                <c:pt idx="12">
                  <c:v>4107.18</c:v>
                </c:pt>
                <c:pt idx="13">
                  <c:v>4071.98</c:v>
                </c:pt>
                <c:pt idx="14">
                  <c:v>4510.76</c:v>
                </c:pt>
                <c:pt idx="15">
                  <c:v>3527.46</c:v>
                </c:pt>
                <c:pt idx="16">
                  <c:v>3951.11</c:v>
                </c:pt>
                <c:pt idx="17">
                  <c:v>3968.29</c:v>
                </c:pt>
                <c:pt idx="18">
                  <c:v>4052.84</c:v>
                </c:pt>
                <c:pt idx="19">
                  <c:v>4401.24</c:v>
                </c:pt>
                <c:pt idx="20">
                  <c:v>3531.88</c:v>
                </c:pt>
                <c:pt idx="21">
                  <c:v>3955.54</c:v>
                </c:pt>
                <c:pt idx="22">
                  <c:v>3972.71</c:v>
                </c:pt>
                <c:pt idx="23">
                  <c:v>4057.27</c:v>
                </c:pt>
                <c:pt idx="24">
                  <c:v>4405.67</c:v>
                </c:pt>
                <c:pt idx="25">
                  <c:v>4736.8999999999996</c:v>
                </c:pt>
                <c:pt idx="26">
                  <c:v>4164.9799999999996</c:v>
                </c:pt>
                <c:pt idx="27">
                  <c:v>3742.62</c:v>
                </c:pt>
                <c:pt idx="28">
                  <c:v>3466.26</c:v>
                </c:pt>
                <c:pt idx="29">
                  <c:v>3345.88</c:v>
                </c:pt>
                <c:pt idx="30">
                  <c:v>3934.28</c:v>
                </c:pt>
                <c:pt idx="31">
                  <c:v>3953.82</c:v>
                </c:pt>
                <c:pt idx="32">
                  <c:v>3667.16</c:v>
                </c:pt>
                <c:pt idx="33">
                  <c:v>3447.44</c:v>
                </c:pt>
                <c:pt idx="34">
                  <c:v>3347.09</c:v>
                </c:pt>
                <c:pt idx="35">
                  <c:v>3479.05</c:v>
                </c:pt>
                <c:pt idx="36">
                  <c:v>3507.25</c:v>
                </c:pt>
                <c:pt idx="37">
                  <c:v>3376.41</c:v>
                </c:pt>
                <c:pt idx="38">
                  <c:v>3206.32</c:v>
                </c:pt>
                <c:pt idx="39">
                  <c:v>3219.59</c:v>
                </c:pt>
                <c:pt idx="40">
                  <c:v>3233.03</c:v>
                </c:pt>
                <c:pt idx="41">
                  <c:v>3261.17</c:v>
                </c:pt>
                <c:pt idx="42">
                  <c:v>3237.57</c:v>
                </c:pt>
                <c:pt idx="43">
                  <c:v>3187.24</c:v>
                </c:pt>
                <c:pt idx="44">
                  <c:v>3110.13</c:v>
                </c:pt>
                <c:pt idx="45">
                  <c:v>3237.63</c:v>
                </c:pt>
                <c:pt idx="46">
                  <c:v>3265.77</c:v>
                </c:pt>
                <c:pt idx="47">
                  <c:v>3242.16</c:v>
                </c:pt>
                <c:pt idx="48">
                  <c:v>3191.83</c:v>
                </c:pt>
                <c:pt idx="49">
                  <c:v>3114.72</c:v>
                </c:pt>
                <c:pt idx="50">
                  <c:v>4744.4399999999996</c:v>
                </c:pt>
                <c:pt idx="51">
                  <c:v>4159.8999999999996</c:v>
                </c:pt>
                <c:pt idx="52">
                  <c:v>3736.25</c:v>
                </c:pt>
                <c:pt idx="53">
                  <c:v>3455.58</c:v>
                </c:pt>
                <c:pt idx="54">
                  <c:v>3321.63</c:v>
                </c:pt>
                <c:pt idx="55">
                  <c:v>3941.82</c:v>
                </c:pt>
                <c:pt idx="56">
                  <c:v>3948.74</c:v>
                </c:pt>
                <c:pt idx="57">
                  <c:v>3660.79</c:v>
                </c:pt>
                <c:pt idx="58">
                  <c:v>3436.76</c:v>
                </c:pt>
                <c:pt idx="59">
                  <c:v>3322.84</c:v>
                </c:pt>
                <c:pt idx="60">
                  <c:v>3486.59</c:v>
                </c:pt>
                <c:pt idx="61">
                  <c:v>3502.17</c:v>
                </c:pt>
                <c:pt idx="62">
                  <c:v>3370.03</c:v>
                </c:pt>
                <c:pt idx="63">
                  <c:v>3195.64</c:v>
                </c:pt>
                <c:pt idx="64">
                  <c:v>3195.33</c:v>
                </c:pt>
                <c:pt idx="65">
                  <c:v>3240.57</c:v>
                </c:pt>
                <c:pt idx="66">
                  <c:v>3256.09</c:v>
                </c:pt>
                <c:pt idx="67">
                  <c:v>3231.19</c:v>
                </c:pt>
                <c:pt idx="68">
                  <c:v>3176.56</c:v>
                </c:pt>
                <c:pt idx="69">
                  <c:v>3085.88</c:v>
                </c:pt>
                <c:pt idx="70">
                  <c:v>3245.17</c:v>
                </c:pt>
                <c:pt idx="71">
                  <c:v>3260.69</c:v>
                </c:pt>
                <c:pt idx="72">
                  <c:v>3235.79</c:v>
                </c:pt>
                <c:pt idx="73">
                  <c:v>3181.15</c:v>
                </c:pt>
                <c:pt idx="74">
                  <c:v>3090.47</c:v>
                </c:pt>
                <c:pt idx="75">
                  <c:v>4836.53</c:v>
                </c:pt>
                <c:pt idx="76">
                  <c:v>4245.95</c:v>
                </c:pt>
                <c:pt idx="77">
                  <c:v>3821.67</c:v>
                </c:pt>
                <c:pt idx="78">
                  <c:v>3538.94</c:v>
                </c:pt>
                <c:pt idx="79">
                  <c:v>3398.49</c:v>
                </c:pt>
                <c:pt idx="80">
                  <c:v>4033.91</c:v>
                </c:pt>
                <c:pt idx="81">
                  <c:v>4034.79</c:v>
                </c:pt>
                <c:pt idx="82">
                  <c:v>3746.21</c:v>
                </c:pt>
                <c:pt idx="83">
                  <c:v>3520.12</c:v>
                </c:pt>
                <c:pt idx="84">
                  <c:v>3399.69</c:v>
                </c:pt>
                <c:pt idx="85">
                  <c:v>3578.68</c:v>
                </c:pt>
                <c:pt idx="86">
                  <c:v>3588.22</c:v>
                </c:pt>
                <c:pt idx="87">
                  <c:v>3455.45</c:v>
                </c:pt>
                <c:pt idx="88">
                  <c:v>3279</c:v>
                </c:pt>
                <c:pt idx="89">
                  <c:v>3272.19</c:v>
                </c:pt>
                <c:pt idx="90">
                  <c:v>3332.66</c:v>
                </c:pt>
                <c:pt idx="91">
                  <c:v>3342.14</c:v>
                </c:pt>
                <c:pt idx="92">
                  <c:v>3316.61</c:v>
                </c:pt>
                <c:pt idx="93">
                  <c:v>3259.92</c:v>
                </c:pt>
                <c:pt idx="94">
                  <c:v>3162.74</c:v>
                </c:pt>
                <c:pt idx="95">
                  <c:v>3337.26</c:v>
                </c:pt>
                <c:pt idx="96">
                  <c:v>3346.74</c:v>
                </c:pt>
                <c:pt idx="97">
                  <c:v>3321.21</c:v>
                </c:pt>
                <c:pt idx="98">
                  <c:v>3264.52</c:v>
                </c:pt>
                <c:pt idx="99">
                  <c:v>3167.33</c:v>
                </c:pt>
                <c:pt idx="100">
                  <c:v>4856.6899999999996</c:v>
                </c:pt>
                <c:pt idx="101">
                  <c:v>4263.08</c:v>
                </c:pt>
                <c:pt idx="102">
                  <c:v>3838.49</c:v>
                </c:pt>
                <c:pt idx="103">
                  <c:v>3554.74</c:v>
                </c:pt>
                <c:pt idx="104">
                  <c:v>3411.03</c:v>
                </c:pt>
                <c:pt idx="105">
                  <c:v>4054.07</c:v>
                </c:pt>
                <c:pt idx="106">
                  <c:v>4051.92</c:v>
                </c:pt>
                <c:pt idx="107">
                  <c:v>3763.03</c:v>
                </c:pt>
                <c:pt idx="108">
                  <c:v>3535.92</c:v>
                </c:pt>
                <c:pt idx="109">
                  <c:v>3412.24</c:v>
                </c:pt>
                <c:pt idx="110">
                  <c:v>3598.84</c:v>
                </c:pt>
                <c:pt idx="111">
                  <c:v>3605.35</c:v>
                </c:pt>
                <c:pt idx="112">
                  <c:v>3472.28</c:v>
                </c:pt>
                <c:pt idx="113">
                  <c:v>3294.8</c:v>
                </c:pt>
                <c:pt idx="114">
                  <c:v>3284.74</c:v>
                </c:pt>
                <c:pt idx="115">
                  <c:v>3352.82</c:v>
                </c:pt>
                <c:pt idx="116">
                  <c:v>3359.28</c:v>
                </c:pt>
                <c:pt idx="117">
                  <c:v>3333.44</c:v>
                </c:pt>
                <c:pt idx="118">
                  <c:v>3275.71</c:v>
                </c:pt>
                <c:pt idx="119">
                  <c:v>3175.28</c:v>
                </c:pt>
                <c:pt idx="120">
                  <c:v>3357.41</c:v>
                </c:pt>
                <c:pt idx="121">
                  <c:v>3363.87</c:v>
                </c:pt>
                <c:pt idx="122">
                  <c:v>3338.03</c:v>
                </c:pt>
                <c:pt idx="123">
                  <c:v>3280.31</c:v>
                </c:pt>
                <c:pt idx="124">
                  <c:v>3179.88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56E-42DF-866F-4D49B9DADB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9524224"/>
        <c:axId val="2049521728"/>
      </c:scatterChart>
      <c:valAx>
        <c:axId val="2049524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2049521728"/>
        <c:crosses val="autoZero"/>
        <c:crossBetween val="midCat"/>
      </c:valAx>
      <c:valAx>
        <c:axId val="2049521728"/>
        <c:scaling>
          <c:orientation val="minMax"/>
          <c:max val="8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20495242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56CC-5105-444F-951C-793EF08C1D9B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48C1-B95A-47E5-917B-A6A571EE0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18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56CC-5105-444F-951C-793EF08C1D9B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48C1-B95A-47E5-917B-A6A571EE0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52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56CC-5105-444F-951C-793EF08C1D9B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48C1-B95A-47E5-917B-A6A571EE0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69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56CC-5105-444F-951C-793EF08C1D9B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48C1-B95A-47E5-917B-A6A571EE0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38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56CC-5105-444F-951C-793EF08C1D9B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48C1-B95A-47E5-917B-A6A571EE0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52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56CC-5105-444F-951C-793EF08C1D9B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48C1-B95A-47E5-917B-A6A571EE0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18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56CC-5105-444F-951C-793EF08C1D9B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48C1-B95A-47E5-917B-A6A571EE0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65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56CC-5105-444F-951C-793EF08C1D9B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48C1-B95A-47E5-917B-A6A571EE0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73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56CC-5105-444F-951C-793EF08C1D9B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48C1-B95A-47E5-917B-A6A571EE0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50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56CC-5105-444F-951C-793EF08C1D9B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48C1-B95A-47E5-917B-A6A571EE0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13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56CC-5105-444F-951C-793EF08C1D9B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48C1-B95A-47E5-917B-A6A571EE0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72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B56CC-5105-444F-951C-793EF08C1D9B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948C1-B95A-47E5-917B-A6A571EE0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9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940584" y="3841515"/>
            <a:ext cx="4787900" cy="619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473655" y="3841515"/>
            <a:ext cx="4856963" cy="619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473654" y="4460642"/>
            <a:ext cx="4856963" cy="174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31957" y="4460642"/>
            <a:ext cx="4787900" cy="174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899922"/>
              </p:ext>
            </p:extLst>
          </p:nvPr>
        </p:nvGraphicFramePr>
        <p:xfrm>
          <a:off x="6496864" y="1659598"/>
          <a:ext cx="5447035" cy="3248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1787712"/>
              </p:ext>
            </p:extLst>
          </p:nvPr>
        </p:nvGraphicFramePr>
        <p:xfrm>
          <a:off x="1033818" y="1659597"/>
          <a:ext cx="5463045" cy="3248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1499534" y="4460641"/>
            <a:ext cx="1022032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490908" y="3841516"/>
            <a:ext cx="1022032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1854183" y="4394078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MAC </a:t>
            </a:r>
            <a:r>
              <a:rPr lang="en-US" altLang="zh-CN" sz="1400" smtClean="0">
                <a:latin typeface="Arial" panose="020B0604020202020204" pitchFamily="34" charset="0"/>
                <a:cs typeface="Arial" panose="020B0604020202020204" pitchFamily="34" charset="0"/>
              </a:rPr>
              <a:t>526uJ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854184" y="3998977"/>
            <a:ext cx="1678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DDR static 1683uJ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881480" y="1986745"/>
            <a:ext cx="129299" cy="1292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1881480" y="2295457"/>
            <a:ext cx="129299" cy="129299"/>
          </a:xfrm>
          <a:prstGeom prst="ellipse">
            <a:avLst/>
          </a:prstGeom>
          <a:solidFill>
            <a:srgbClr val="ED7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1881480" y="2600254"/>
            <a:ext cx="129299" cy="129299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2021250" y="1882268"/>
            <a:ext cx="1976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Single Layer Schedule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021250" y="2190045"/>
            <a:ext cx="1946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Cross Layer Schedule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2021249" y="2499358"/>
            <a:ext cx="1237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Static Weight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 rot="16200000">
            <a:off x="-330192" y="3098943"/>
            <a:ext cx="239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System Energy Cost (</a:t>
            </a:r>
            <a:r>
              <a:rPr lang="en-US" altLang="zh-CN" dirty="0" err="1" smtClean="0"/>
              <a:t>uJ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2704371" y="4814570"/>
            <a:ext cx="257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On-chip RAM area (mm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7931310" y="4810283"/>
            <a:ext cx="257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On-chip RAM area (mm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 rot="20302860">
            <a:off x="7020828" y="1833024"/>
            <a:ext cx="2317273" cy="924867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9199115" y="2147942"/>
            <a:ext cx="51594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9638595" y="1956903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Kernel first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020827" y="2916647"/>
            <a:ext cx="4447273" cy="924867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0058471" y="2469665"/>
            <a:ext cx="101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Pixel first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9426972" y="2664903"/>
            <a:ext cx="631499" cy="2517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857625" y="517961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(a)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9116365" y="517961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4406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448</TotalTime>
  <Words>41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郭开元</dc:creator>
  <cp:lastModifiedBy>郭开元</cp:lastModifiedBy>
  <cp:revision>12</cp:revision>
  <dcterms:created xsi:type="dcterms:W3CDTF">2017-12-21T03:45:41Z</dcterms:created>
  <dcterms:modified xsi:type="dcterms:W3CDTF">2017-12-21T12:47:24Z</dcterms:modified>
</cp:coreProperties>
</file>