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3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8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8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6F26-79F6-4046-BD48-10C6B47424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FC7B-6406-40A0-A2DE-B5A95DDA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>
          <a:xfrm>
            <a:off x="2488877" y="6859973"/>
            <a:ext cx="209497" cy="24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703563" y="6861300"/>
            <a:ext cx="209497" cy="24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274192" y="6862393"/>
            <a:ext cx="209497" cy="249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451574" y="6860953"/>
            <a:ext cx="209497" cy="249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 rot="5400000">
            <a:off x="2185741" y="6126194"/>
            <a:ext cx="1234443" cy="21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896427" y="5472584"/>
            <a:ext cx="2108513" cy="1267769"/>
            <a:chOff x="3652416" y="3953712"/>
            <a:chExt cx="2108513" cy="1267769"/>
          </a:xfrm>
        </p:grpSpPr>
        <p:sp>
          <p:nvSpPr>
            <p:cNvPr id="142" name="矩形 141"/>
            <p:cNvSpPr/>
            <p:nvPr/>
          </p:nvSpPr>
          <p:spPr>
            <a:xfrm>
              <a:off x="3652416" y="3953712"/>
              <a:ext cx="2108513" cy="12677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channel M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61308" y="4293586"/>
              <a:ext cx="1918565" cy="2017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761308" y="4491994"/>
              <a:ext cx="1918565" cy="201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761308" y="4695689"/>
              <a:ext cx="1918565" cy="201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308" y="4892472"/>
              <a:ext cx="1918565" cy="201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546981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26026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006426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3785196" y="3288619"/>
            <a:ext cx="1926654" cy="16993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1441485" y="528789"/>
            <a:ext cx="4532785" cy="2375088"/>
            <a:chOff x="548752" y="958522"/>
            <a:chExt cx="3887065" cy="2036744"/>
          </a:xfrm>
        </p:grpSpPr>
        <p:sp>
          <p:nvSpPr>
            <p:cNvPr id="4" name="矩形 3"/>
            <p:cNvSpPr/>
            <p:nvPr/>
          </p:nvSpPr>
          <p:spPr bwMode="auto">
            <a:xfrm>
              <a:off x="1259660" y="1711022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542508" y="2465386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RRAM Weight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259660" y="1181143"/>
              <a:ext cx="814388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05587" y="1862516"/>
              <a:ext cx="935599" cy="93559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3"/>
            </p:cNvCxnSpPr>
            <p:nvPr/>
          </p:nvCxnSpPr>
          <p:spPr bwMode="auto">
            <a:xfrm>
              <a:off x="2356896" y="2730326"/>
              <a:ext cx="2486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矩形 8"/>
            <p:cNvSpPr/>
            <p:nvPr/>
          </p:nvSpPr>
          <p:spPr bwMode="auto">
            <a:xfrm>
              <a:off x="3789878" y="2065375"/>
              <a:ext cx="645939" cy="52988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</a:t>
              </a:r>
            </a:p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  <a:endCxn id="9" idx="1"/>
            </p:cNvCxnSpPr>
            <p:nvPr/>
          </p:nvCxnSpPr>
          <p:spPr bwMode="auto">
            <a:xfrm flipV="1">
              <a:off x="3541186" y="2330315"/>
              <a:ext cx="248692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梯形 10"/>
            <p:cNvSpPr/>
            <p:nvPr/>
          </p:nvSpPr>
          <p:spPr bwMode="auto">
            <a:xfrm rot="5400000">
              <a:off x="2128840" y="1625598"/>
              <a:ext cx="544264" cy="156464"/>
            </a:xfrm>
            <a:prstGeom prst="trapezoid">
              <a:avLst>
                <a:gd name="adj" fmla="val 52395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肘形连接符 11"/>
            <p:cNvCxnSpPr>
              <a:stCxn id="6" idx="3"/>
            </p:cNvCxnSpPr>
            <p:nvPr/>
          </p:nvCxnSpPr>
          <p:spPr bwMode="auto">
            <a:xfrm>
              <a:off x="2074048" y="1446082"/>
              <a:ext cx="248691" cy="135809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肘形连接符 12"/>
            <p:cNvCxnSpPr>
              <a:stCxn id="4" idx="3"/>
            </p:cNvCxnSpPr>
            <p:nvPr/>
          </p:nvCxnSpPr>
          <p:spPr bwMode="auto">
            <a:xfrm flipV="1">
              <a:off x="2074048" y="1817635"/>
              <a:ext cx="248691" cy="15832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肘形连接符 13"/>
            <p:cNvCxnSpPr>
              <a:stCxn id="11" idx="0"/>
              <a:endCxn id="7" idx="0"/>
            </p:cNvCxnSpPr>
            <p:nvPr/>
          </p:nvCxnSpPr>
          <p:spPr bwMode="auto">
            <a:xfrm>
              <a:off x="2479204" y="1703831"/>
              <a:ext cx="594183" cy="15868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548752" y="958522"/>
              <a:ext cx="303580" cy="203674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DDR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肘形连接符 15"/>
            <p:cNvCxnSpPr>
              <a:stCxn id="9" idx="0"/>
            </p:cNvCxnSpPr>
            <p:nvPr/>
          </p:nvCxnSpPr>
          <p:spPr bwMode="auto">
            <a:xfrm rot="16200000" flipV="1">
              <a:off x="1978317" y="-69156"/>
              <a:ext cx="1008548" cy="326051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852332" y="2730326"/>
              <a:ext cx="6901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852331" y="1335432"/>
              <a:ext cx="40732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852331" y="1862516"/>
              <a:ext cx="40732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056210" y="1056826"/>
              <a:ext cx="0" cy="10085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056209" y="1571176"/>
              <a:ext cx="2034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1056209" y="2065375"/>
              <a:ext cx="2034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矩形 22"/>
          <p:cNvSpPr/>
          <p:nvPr/>
        </p:nvSpPr>
        <p:spPr>
          <a:xfrm>
            <a:off x="1509415" y="3289482"/>
            <a:ext cx="1744023" cy="169369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618306" y="3387969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1899894" y="3387969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1618863" y="3667817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2940402" y="3387969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1618306" y="4652726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2940402" y="4650476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1899894" y="3667817"/>
            <a:ext cx="210464" cy="210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2274349" y="3283830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231185" y="4567973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 rot="5400000">
            <a:off x="1551941" y="4076920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2857405" y="4073191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 flipH="1">
            <a:off x="1198801" y="3997829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2206427" y="4983179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24864" y="3419490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24863" y="4627268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 rot="5400000">
            <a:off x="3811817" y="3922724"/>
            <a:ext cx="1533509" cy="40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 Tree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985731" y="3997070"/>
            <a:ext cx="265193" cy="2651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1" idx="6"/>
          </p:cNvCxnSpPr>
          <p:nvPr/>
        </p:nvCxnSpPr>
        <p:spPr>
          <a:xfrm flipV="1">
            <a:off x="4190057" y="3552086"/>
            <a:ext cx="1855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190056" y="4750664"/>
            <a:ext cx="1855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0"/>
            <a:endCxn id="47" idx="2"/>
          </p:cNvCxnSpPr>
          <p:nvPr/>
        </p:nvCxnSpPr>
        <p:spPr>
          <a:xfrm>
            <a:off x="4781555" y="4125708"/>
            <a:ext cx="204176" cy="3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259136" y="4140625"/>
            <a:ext cx="718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7" idx="0"/>
          </p:cNvCxnSpPr>
          <p:nvPr/>
        </p:nvCxnSpPr>
        <p:spPr>
          <a:xfrm>
            <a:off x="5118328" y="3545174"/>
            <a:ext cx="0" cy="451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118327" y="3554699"/>
            <a:ext cx="2870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98" idx="2"/>
          </p:cNvCxnSpPr>
          <p:nvPr/>
        </p:nvCxnSpPr>
        <p:spPr>
          <a:xfrm>
            <a:off x="5455102" y="3984404"/>
            <a:ext cx="0" cy="156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650559" y="3551592"/>
            <a:ext cx="284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57459" y="3156804"/>
            <a:ext cx="2" cy="262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353572" y="339473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61732" y="288492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3154669" y="3284294"/>
            <a:ext cx="629271" cy="103675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152220" y="3598433"/>
            <a:ext cx="631720" cy="13847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flipH="1">
            <a:off x="3757624" y="3984404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 rot="5400000">
            <a:off x="3836555" y="4028011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76275" y="1561357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9719" y="3986326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49869" y="3451749"/>
            <a:ext cx="210465" cy="532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83672" y="6047921"/>
            <a:ext cx="4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642361" y="5772941"/>
            <a:ext cx="2108513" cy="1267769"/>
            <a:chOff x="3652416" y="3953712"/>
            <a:chExt cx="2108513" cy="1267769"/>
          </a:xfrm>
        </p:grpSpPr>
        <p:sp>
          <p:nvSpPr>
            <p:cNvPr id="108" name="矩形 107"/>
            <p:cNvSpPr/>
            <p:nvPr/>
          </p:nvSpPr>
          <p:spPr>
            <a:xfrm>
              <a:off x="3652416" y="3953712"/>
              <a:ext cx="2108513" cy="12677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channel 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761308" y="4293586"/>
              <a:ext cx="1918565" cy="2017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761308" y="4491994"/>
              <a:ext cx="1918565" cy="201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61308" y="4695689"/>
              <a:ext cx="1918565" cy="201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761308" y="4892472"/>
              <a:ext cx="1918565" cy="201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546981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260261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006426" y="4293586"/>
              <a:ext cx="0" cy="800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/>
          <p:cNvCxnSpPr/>
          <p:nvPr/>
        </p:nvCxnSpPr>
        <p:spPr>
          <a:xfrm>
            <a:off x="1460957" y="5616733"/>
            <a:ext cx="1451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1451431" y="5611971"/>
            <a:ext cx="0" cy="1497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 rot="5400000">
            <a:off x="947690" y="6126193"/>
            <a:ext cx="1234443" cy="21944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5400000">
            <a:off x="1157239" y="6126193"/>
            <a:ext cx="1234443" cy="2194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 rot="5400000">
            <a:off x="1366583" y="6126194"/>
            <a:ext cx="1234443" cy="21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 rot="5400000">
            <a:off x="1573366" y="6126194"/>
            <a:ext cx="1234443" cy="219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 rot="5400000">
            <a:off x="1766694" y="6126194"/>
            <a:ext cx="1234443" cy="21944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 rot="5400000">
            <a:off x="1976192" y="6126194"/>
            <a:ext cx="1234442" cy="2194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/>
          <p:nvPr/>
        </p:nvCxnSpPr>
        <p:spPr>
          <a:xfrm>
            <a:off x="1446812" y="5869146"/>
            <a:ext cx="1465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1467646" y="6119190"/>
            <a:ext cx="1445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1455188" y="6355698"/>
            <a:ext cx="1457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446812" y="6600404"/>
            <a:ext cx="1451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665162" y="6864736"/>
            <a:ext cx="209497" cy="24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870025" y="6864736"/>
            <a:ext cx="209497" cy="24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>
          <a:xfrm>
            <a:off x="1661071" y="6853136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870025" y="6853136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2082820" y="6852311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2274192" y="6858974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2482224" y="6859499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2703137" y="6857074"/>
            <a:ext cx="0" cy="25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703137" y="6854211"/>
            <a:ext cx="209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756949" y="7053784"/>
            <a:ext cx="87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3078605" y="6270856"/>
            <a:ext cx="435006" cy="2413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 flipH="1">
            <a:off x="1425743" y="5362825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 flipH="1">
            <a:off x="2034951" y="5360687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 flipH="1">
            <a:off x="1635181" y="5360724"/>
            <a:ext cx="34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 rot="18900000">
            <a:off x="3443970" y="5379807"/>
            <a:ext cx="50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3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55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11</cp:revision>
  <dcterms:created xsi:type="dcterms:W3CDTF">2017-07-13T06:01:05Z</dcterms:created>
  <dcterms:modified xsi:type="dcterms:W3CDTF">2017-12-21T02:41:05Z</dcterms:modified>
</cp:coreProperties>
</file>