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breakdow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fifo!$G$15</c:f>
              <c:strCache>
                <c:ptCount val="1"/>
                <c:pt idx="0">
                  <c:v>sram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fifo!$F$16:$F$20</c:f>
              <c:numCache>
                <c:formatCode>General</c:formatCode>
                <c:ptCount val="5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fifo!$G$16:$G$20</c:f>
              <c:numCache>
                <c:formatCode>General</c:formatCode>
                <c:ptCount val="5"/>
                <c:pt idx="0">
                  <c:v>1448.1923139999999</c:v>
                </c:pt>
                <c:pt idx="1">
                  <c:v>157.24184900000009</c:v>
                </c:pt>
                <c:pt idx="2">
                  <c:v>132.99064900000019</c:v>
                </c:pt>
                <c:pt idx="3">
                  <c:v>209.8482489999999</c:v>
                </c:pt>
                <c:pt idx="4">
                  <c:v>222.38764899999995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0-4AE1-A181-9696F076108D}"/>
            </c:ext>
          </c:extLst>
        </c:ser>
        <c:ser>
          <c:idx val="1"/>
          <c:order val="1"/>
          <c:tx>
            <c:strRef>
              <c:f>fifo!$H$15</c:f>
              <c:strCache>
                <c:ptCount val="1"/>
                <c:pt idx="0">
                  <c:v>rram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fifo!$F$16:$F$20</c:f>
              <c:numCache>
                <c:formatCode>General</c:formatCode>
                <c:ptCount val="5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fifo!$H$16:$H$20</c:f>
              <c:numCache>
                <c:formatCode>General</c:formatCode>
                <c:ptCount val="5"/>
                <c:pt idx="0">
                  <c:v>7255.2323140000008</c:v>
                </c:pt>
                <c:pt idx="1">
                  <c:v>529.58414899999991</c:v>
                </c:pt>
                <c:pt idx="2">
                  <c:v>331.98414899999995</c:v>
                </c:pt>
                <c:pt idx="3">
                  <c:v>325.80014900000015</c:v>
                </c:pt>
                <c:pt idx="4">
                  <c:v>296.82804899999996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B0-4AE1-A181-9696F0761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724671"/>
        <c:axId val="1385726335"/>
      </c:barChart>
      <c:catAx>
        <c:axId val="138572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Accumulation Buffer Size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385726335"/>
        <c:crosses val="autoZero"/>
        <c:auto val="1"/>
        <c:lblAlgn val="ctr"/>
        <c:lblOffset val="100"/>
        <c:noMultiLvlLbl val="0"/>
      </c:catAx>
      <c:valAx>
        <c:axId val="138572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On-chip</a:t>
                </a:r>
                <a:r>
                  <a:rPr lang="en-US" altLang="zh-CN" sz="11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Buffer Energy (</a:t>
                </a:r>
                <a:r>
                  <a:rPr lang="en-US" altLang="zh-CN" sz="1100" baseline="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uJ</a:t>
                </a:r>
                <a:r>
                  <a:rPr lang="en-US" altLang="zh-CN" sz="11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385724671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ddr!$B$6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ddr!$A$7:$A$11</c:f>
              <c:strCache>
                <c:ptCount val="5"/>
                <c:pt idx="0">
                  <c:v>1MB</c:v>
                </c:pt>
                <c:pt idx="1">
                  <c:v>2MB</c:v>
                </c:pt>
                <c:pt idx="2">
                  <c:v>4MB</c:v>
                </c:pt>
                <c:pt idx="3">
                  <c:v>8MB</c:v>
                </c:pt>
                <c:pt idx="4">
                  <c:v>16MB</c:v>
                </c:pt>
              </c:strCache>
            </c:strRef>
          </c:cat>
          <c:val>
            <c:numRef>
              <c:f>ddr!$B$7:$B$11</c:f>
              <c:numCache>
                <c:formatCode>General</c:formatCode>
                <c:ptCount val="5"/>
                <c:pt idx="0">
                  <c:v>1257.95</c:v>
                </c:pt>
                <c:pt idx="1">
                  <c:v>1217.81</c:v>
                </c:pt>
                <c:pt idx="2">
                  <c:v>1177.67</c:v>
                </c:pt>
                <c:pt idx="3">
                  <c:v>1177.67</c:v>
                </c:pt>
                <c:pt idx="4">
                  <c:v>1177.67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E-4DC4-8DB3-E60A804394E6}"/>
            </c:ext>
          </c:extLst>
        </c:ser>
        <c:ser>
          <c:idx val="1"/>
          <c:order val="1"/>
          <c:tx>
            <c:strRef>
              <c:f>ddr!$C$6</c:f>
              <c:strCache>
                <c:ptCount val="1"/>
                <c:pt idx="0">
                  <c:v>cross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ddr!$A$7:$A$11</c:f>
              <c:strCache>
                <c:ptCount val="5"/>
                <c:pt idx="0">
                  <c:v>1MB</c:v>
                </c:pt>
                <c:pt idx="1">
                  <c:v>2MB</c:v>
                </c:pt>
                <c:pt idx="2">
                  <c:v>4MB</c:v>
                </c:pt>
                <c:pt idx="3">
                  <c:v>8MB</c:v>
                </c:pt>
                <c:pt idx="4">
                  <c:v>16MB</c:v>
                </c:pt>
              </c:strCache>
            </c:strRef>
          </c:cat>
          <c:val>
            <c:numRef>
              <c:f>ddr!$C$7:$C$11</c:f>
              <c:numCache>
                <c:formatCode>General</c:formatCode>
                <c:ptCount val="5"/>
                <c:pt idx="0">
                  <c:v>1077.32</c:v>
                </c:pt>
                <c:pt idx="1">
                  <c:v>1057.25</c:v>
                </c:pt>
                <c:pt idx="2">
                  <c:v>966.93100000000004</c:v>
                </c:pt>
                <c:pt idx="3">
                  <c:v>946.86099999999999</c:v>
                </c:pt>
                <c:pt idx="4">
                  <c:v>936.82600000000002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E-4DC4-8DB3-E60A804394E6}"/>
            </c:ext>
          </c:extLst>
        </c:ser>
        <c:ser>
          <c:idx val="2"/>
          <c:order val="2"/>
          <c:tx>
            <c:strRef>
              <c:f>ddr!$D$6</c:f>
              <c:strCache>
                <c:ptCount val="1"/>
                <c:pt idx="0">
                  <c:v>fix weight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ddr!$A$7:$A$11</c:f>
              <c:strCache>
                <c:ptCount val="5"/>
                <c:pt idx="0">
                  <c:v>1MB</c:v>
                </c:pt>
                <c:pt idx="1">
                  <c:v>2MB</c:v>
                </c:pt>
                <c:pt idx="2">
                  <c:v>4MB</c:v>
                </c:pt>
                <c:pt idx="3">
                  <c:v>8MB</c:v>
                </c:pt>
                <c:pt idx="4">
                  <c:v>16MB</c:v>
                </c:pt>
              </c:strCache>
            </c:strRef>
          </c:cat>
          <c:val>
            <c:numRef>
              <c:f>ddr!$D$7:$D$11</c:f>
              <c:numCache>
                <c:formatCode>General</c:formatCode>
                <c:ptCount val="5"/>
                <c:pt idx="0">
                  <c:v>1069.77</c:v>
                </c:pt>
                <c:pt idx="1">
                  <c:v>968.60199999999998</c:v>
                </c:pt>
                <c:pt idx="2">
                  <c:v>673.07500000000005</c:v>
                </c:pt>
                <c:pt idx="3">
                  <c:v>261.01799999999997</c:v>
                </c:pt>
                <c:pt idx="4">
                  <c:v>15.0528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FE-4DC4-8DB3-E60A8043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381471"/>
        <c:axId val="1392383135"/>
      </c:barChart>
      <c:catAx>
        <c:axId val="1392381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Weight</a:t>
                </a:r>
                <a:r>
                  <a:rPr lang="en-US" altLang="zh-CN" sz="11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Buffer Size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392383135"/>
        <c:crosses val="autoZero"/>
        <c:auto val="1"/>
        <c:lblAlgn val="ctr"/>
        <c:lblOffset val="100"/>
        <c:noMultiLvlLbl val="0"/>
      </c:catAx>
      <c:valAx>
        <c:axId val="139238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DDR read energy(</a:t>
                </a:r>
                <a:r>
                  <a:rPr lang="en-US" altLang="zh-CN" sz="10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uJ</a:t>
                </a:r>
                <a:r>
                  <a:rPr lang="en-US" altLang="zh-CN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39238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30445"/>
              </p:ext>
            </p:extLst>
          </p:nvPr>
        </p:nvGraphicFramePr>
        <p:xfrm>
          <a:off x="1334796" y="1959593"/>
          <a:ext cx="5433994" cy="302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26736"/>
              </p:ext>
            </p:extLst>
          </p:nvPr>
        </p:nvGraphicFramePr>
        <p:xfrm>
          <a:off x="7348653" y="1959593"/>
          <a:ext cx="5433994" cy="302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04010" y="489538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10800" y="489538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37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22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2017-12-21T12:59:09Z</dcterms:created>
  <dcterms:modified xsi:type="dcterms:W3CDTF">2017-12-21T14:30:42Z</dcterms:modified>
</cp:coreProperties>
</file>