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768-AAEC-4977-925C-340E4F4474E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39C0-1F84-4E0F-A09C-0210669F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2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768-AAEC-4977-925C-340E4F4474E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39C0-1F84-4E0F-A09C-0210669F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6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768-AAEC-4977-925C-340E4F4474E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39C0-1F84-4E0F-A09C-0210669F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11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768-AAEC-4977-925C-340E4F4474E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39C0-1F84-4E0F-A09C-0210669F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1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768-AAEC-4977-925C-340E4F4474E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39C0-1F84-4E0F-A09C-0210669F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2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768-AAEC-4977-925C-340E4F4474E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39C0-1F84-4E0F-A09C-0210669F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9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768-AAEC-4977-925C-340E4F4474E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39C0-1F84-4E0F-A09C-0210669F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9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768-AAEC-4977-925C-340E4F4474E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39C0-1F84-4E0F-A09C-0210669F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7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768-AAEC-4977-925C-340E4F4474E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39C0-1F84-4E0F-A09C-0210669F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6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768-AAEC-4977-925C-340E4F4474E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39C0-1F84-4E0F-A09C-0210669F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2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0768-AAEC-4977-925C-340E4F4474E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39C0-1F84-4E0F-A09C-0210669F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0768-AAEC-4977-925C-340E4F4474EE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39C0-1F84-4E0F-A09C-0210669F66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立方体 5"/>
          <p:cNvSpPr/>
          <p:nvPr/>
        </p:nvSpPr>
        <p:spPr>
          <a:xfrm>
            <a:off x="1247775" y="857111"/>
            <a:ext cx="1200150" cy="2905125"/>
          </a:xfrm>
          <a:prstGeom prst="cube">
            <a:avLst>
              <a:gd name="adj" fmla="val 7571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2867025" y="1438137"/>
            <a:ext cx="2514600" cy="1981200"/>
          </a:xfrm>
          <a:prstGeom prst="cube">
            <a:avLst>
              <a:gd name="adj" fmla="val 3258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5800725" y="1707218"/>
            <a:ext cx="2971800" cy="1443038"/>
          </a:xfrm>
          <a:prstGeom prst="cube">
            <a:avLst>
              <a:gd name="adj" fmla="val 3176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1704975" y="1285875"/>
            <a:ext cx="2886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993578" y="1276350"/>
            <a:ext cx="0" cy="2028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190875" y="1754843"/>
            <a:ext cx="1866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067300" y="1754843"/>
            <a:ext cx="0" cy="132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029325" y="1924050"/>
            <a:ext cx="25241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8553450" y="1924050"/>
            <a:ext cx="0" cy="1000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2200275" y="1114425"/>
            <a:ext cx="1143000" cy="476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1743075" y="1571625"/>
            <a:ext cx="1304925" cy="342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200650" y="1609656"/>
            <a:ext cx="952500" cy="228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891088" y="1924050"/>
            <a:ext cx="1042987" cy="927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3886200" y="857111"/>
            <a:ext cx="0" cy="714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3609975" y="1238111"/>
            <a:ext cx="0" cy="714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4772025" y="867157"/>
            <a:ext cx="0" cy="71451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4533900" y="1214368"/>
            <a:ext cx="0" cy="71451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7400925" y="1114425"/>
            <a:ext cx="0" cy="714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7058025" y="1366732"/>
            <a:ext cx="0" cy="714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立方体 81"/>
          <p:cNvSpPr/>
          <p:nvPr/>
        </p:nvSpPr>
        <p:spPr>
          <a:xfrm>
            <a:off x="1247775" y="3729572"/>
            <a:ext cx="1200150" cy="2905125"/>
          </a:xfrm>
          <a:prstGeom prst="cube">
            <a:avLst>
              <a:gd name="adj" fmla="val 7571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立方体 82"/>
          <p:cNvSpPr/>
          <p:nvPr/>
        </p:nvSpPr>
        <p:spPr>
          <a:xfrm>
            <a:off x="2867025" y="4310598"/>
            <a:ext cx="2514600" cy="1981200"/>
          </a:xfrm>
          <a:prstGeom prst="cube">
            <a:avLst>
              <a:gd name="adj" fmla="val 3258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立方体 83"/>
          <p:cNvSpPr/>
          <p:nvPr/>
        </p:nvSpPr>
        <p:spPr>
          <a:xfrm>
            <a:off x="5800725" y="4579679"/>
            <a:ext cx="2971800" cy="1443038"/>
          </a:xfrm>
          <a:prstGeom prst="cube">
            <a:avLst>
              <a:gd name="adj" fmla="val 3176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/>
          <p:cNvCxnSpPr/>
          <p:nvPr/>
        </p:nvCxnSpPr>
        <p:spPr>
          <a:xfrm>
            <a:off x="1704975" y="4158336"/>
            <a:ext cx="2886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993578" y="4148811"/>
            <a:ext cx="0" cy="2028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3190875" y="4627304"/>
            <a:ext cx="1866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5067300" y="4627304"/>
            <a:ext cx="0" cy="132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029325" y="4796511"/>
            <a:ext cx="25241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8553450" y="4796511"/>
            <a:ext cx="0" cy="1000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2200275" y="3986886"/>
            <a:ext cx="1143000" cy="476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1743075" y="4444086"/>
            <a:ext cx="1304925" cy="342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5200650" y="4482117"/>
            <a:ext cx="952500" cy="228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891088" y="4796511"/>
            <a:ext cx="1042987" cy="927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7400925" y="3986886"/>
            <a:ext cx="0" cy="714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7058025" y="4239193"/>
            <a:ext cx="0" cy="714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2403902" y="145960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678451" y="46973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680126" y="101588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3402226" y="8772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564276" y="46973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524500" y="135230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7193176" y="70709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326150" y="83761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⑧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343526" y="19526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⑨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850276" y="9868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⑩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659275" y="390913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592976" y="422711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180689" y="36362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442001" y="430781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365017" y="48277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831226" y="38530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285523" y="85227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memory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234824" y="198985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memory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243828" y="331957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memory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立方体 121"/>
          <p:cNvSpPr/>
          <p:nvPr/>
        </p:nvSpPr>
        <p:spPr>
          <a:xfrm>
            <a:off x="9540899" y="789936"/>
            <a:ext cx="1123950" cy="1190555"/>
          </a:xfrm>
          <a:prstGeom prst="cube">
            <a:avLst>
              <a:gd name="adj" fmla="val 3215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9424190" y="193863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9181683" y="13061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410093" y="6147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75378" y="208124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75378" y="5012415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7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4</cp:revision>
  <dcterms:created xsi:type="dcterms:W3CDTF">2017-07-14T05:56:47Z</dcterms:created>
  <dcterms:modified xsi:type="dcterms:W3CDTF">2017-07-14T06:34:49Z</dcterms:modified>
</cp:coreProperties>
</file>