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GSVLSI\data\total_energ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GSVLSI\data\total_energ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GSVLSI\data\total_energ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GSVLSI\data\total_energ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GSVLSI\data\total_energ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GSVLSI\data\total_energ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GSVLSI\data\total_energ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能耗!$T$3:$T$127</c:f>
              <c:numCache>
                <c:formatCode>General</c:formatCode>
                <c:ptCount val="125"/>
                <c:pt idx="0">
                  <c:v>0.24074400000000001</c:v>
                </c:pt>
                <c:pt idx="1">
                  <c:v>0.40101599999999998</c:v>
                </c:pt>
                <c:pt idx="2">
                  <c:v>0.765096</c:v>
                </c:pt>
                <c:pt idx="3">
                  <c:v>1.39276</c:v>
                </c:pt>
                <c:pt idx="4">
                  <c:v>2.7052879999999999</c:v>
                </c:pt>
                <c:pt idx="5">
                  <c:v>0.32088</c:v>
                </c:pt>
                <c:pt idx="6">
                  <c:v>0.48115200000000002</c:v>
                </c:pt>
                <c:pt idx="7">
                  <c:v>0.84523199999999998</c:v>
                </c:pt>
                <c:pt idx="8">
                  <c:v>1.472896</c:v>
                </c:pt>
                <c:pt idx="9">
                  <c:v>2.7854239999999999</c:v>
                </c:pt>
                <c:pt idx="10">
                  <c:v>0.50292000000000003</c:v>
                </c:pt>
                <c:pt idx="11">
                  <c:v>0.663192</c:v>
                </c:pt>
                <c:pt idx="12">
                  <c:v>1.027272</c:v>
                </c:pt>
                <c:pt idx="13">
                  <c:v>1.654936</c:v>
                </c:pt>
                <c:pt idx="14">
                  <c:v>2.9674640000000001</c:v>
                </c:pt>
                <c:pt idx="15">
                  <c:v>0.81675200000000003</c:v>
                </c:pt>
                <c:pt idx="16">
                  <c:v>0.977024</c:v>
                </c:pt>
                <c:pt idx="17">
                  <c:v>1.3411040000000001</c:v>
                </c:pt>
                <c:pt idx="18">
                  <c:v>1.9687680000000001</c:v>
                </c:pt>
                <c:pt idx="19">
                  <c:v>3.2812960000000002</c:v>
                </c:pt>
                <c:pt idx="20">
                  <c:v>1.4730160000000001</c:v>
                </c:pt>
                <c:pt idx="21">
                  <c:v>1.6332880000000001</c:v>
                </c:pt>
                <c:pt idx="22">
                  <c:v>1.997368</c:v>
                </c:pt>
                <c:pt idx="23">
                  <c:v>2.625032</c:v>
                </c:pt>
                <c:pt idx="24">
                  <c:v>3.9375599999999999</c:v>
                </c:pt>
                <c:pt idx="25">
                  <c:v>0.27044000000000001</c:v>
                </c:pt>
                <c:pt idx="26">
                  <c:v>0.43071199999999998</c:v>
                </c:pt>
                <c:pt idx="27">
                  <c:v>0.79479200000000005</c:v>
                </c:pt>
                <c:pt idx="28">
                  <c:v>1.4224559999999999</c:v>
                </c:pt>
                <c:pt idx="29">
                  <c:v>2.7349839999999999</c:v>
                </c:pt>
                <c:pt idx="30">
                  <c:v>0.350576</c:v>
                </c:pt>
                <c:pt idx="31">
                  <c:v>0.51084799999999997</c:v>
                </c:pt>
                <c:pt idx="32">
                  <c:v>0.87492800000000004</c:v>
                </c:pt>
                <c:pt idx="33">
                  <c:v>1.5025919999999999</c:v>
                </c:pt>
                <c:pt idx="34">
                  <c:v>2.8151199999999998</c:v>
                </c:pt>
                <c:pt idx="35">
                  <c:v>0.53261599999999998</c:v>
                </c:pt>
                <c:pt idx="36">
                  <c:v>0.69288799999999995</c:v>
                </c:pt>
                <c:pt idx="37">
                  <c:v>1.0569679999999999</c:v>
                </c:pt>
                <c:pt idx="38">
                  <c:v>1.6846319999999999</c:v>
                </c:pt>
                <c:pt idx="39">
                  <c:v>2.99716</c:v>
                </c:pt>
                <c:pt idx="40">
                  <c:v>0.84644799999999998</c:v>
                </c:pt>
                <c:pt idx="41">
                  <c:v>1.0067200000000001</c:v>
                </c:pt>
                <c:pt idx="42">
                  <c:v>1.3708</c:v>
                </c:pt>
                <c:pt idx="43">
                  <c:v>1.998464</c:v>
                </c:pt>
                <c:pt idx="44">
                  <c:v>3.3109920000000002</c:v>
                </c:pt>
                <c:pt idx="45">
                  <c:v>1.502712</c:v>
                </c:pt>
                <c:pt idx="46">
                  <c:v>1.662984</c:v>
                </c:pt>
                <c:pt idx="47">
                  <c:v>2.0270640000000002</c:v>
                </c:pt>
                <c:pt idx="48">
                  <c:v>2.654728</c:v>
                </c:pt>
                <c:pt idx="49">
                  <c:v>3.9672559999999999</c:v>
                </c:pt>
                <c:pt idx="50">
                  <c:v>0.29348000000000002</c:v>
                </c:pt>
                <c:pt idx="51">
                  <c:v>0.45375199999999999</c:v>
                </c:pt>
                <c:pt idx="52">
                  <c:v>0.817832</c:v>
                </c:pt>
                <c:pt idx="53">
                  <c:v>1.4454959999999999</c:v>
                </c:pt>
                <c:pt idx="54">
                  <c:v>2.7580239999999998</c:v>
                </c:pt>
                <c:pt idx="55">
                  <c:v>0.373616</c:v>
                </c:pt>
                <c:pt idx="56">
                  <c:v>0.53388800000000003</c:v>
                </c:pt>
                <c:pt idx="57">
                  <c:v>0.89796799999999999</c:v>
                </c:pt>
                <c:pt idx="58">
                  <c:v>1.5256320000000001</c:v>
                </c:pt>
                <c:pt idx="59">
                  <c:v>2.8381599999999998</c:v>
                </c:pt>
                <c:pt idx="60">
                  <c:v>0.55565600000000004</c:v>
                </c:pt>
                <c:pt idx="61">
                  <c:v>0.71592800000000001</c:v>
                </c:pt>
                <c:pt idx="62">
                  <c:v>1.0800080000000001</c:v>
                </c:pt>
                <c:pt idx="63">
                  <c:v>1.7076720000000001</c:v>
                </c:pt>
                <c:pt idx="64">
                  <c:v>3.0202</c:v>
                </c:pt>
                <c:pt idx="65">
                  <c:v>0.86948800000000004</c:v>
                </c:pt>
                <c:pt idx="66">
                  <c:v>1.02976</c:v>
                </c:pt>
                <c:pt idx="67">
                  <c:v>1.39384</c:v>
                </c:pt>
                <c:pt idx="68">
                  <c:v>2.0215040000000002</c:v>
                </c:pt>
                <c:pt idx="69">
                  <c:v>3.3340320000000001</c:v>
                </c:pt>
                <c:pt idx="70">
                  <c:v>1.525752</c:v>
                </c:pt>
                <c:pt idx="71">
                  <c:v>1.686024</c:v>
                </c:pt>
                <c:pt idx="72">
                  <c:v>2.0501040000000001</c:v>
                </c:pt>
                <c:pt idx="73">
                  <c:v>2.6777679999999999</c:v>
                </c:pt>
                <c:pt idx="74">
                  <c:v>3.9902959999999998</c:v>
                </c:pt>
                <c:pt idx="75">
                  <c:v>0.33751199999999998</c:v>
                </c:pt>
                <c:pt idx="76">
                  <c:v>0.497784</c:v>
                </c:pt>
                <c:pt idx="77">
                  <c:v>0.86186399999999996</c:v>
                </c:pt>
                <c:pt idx="78">
                  <c:v>1.489528</c:v>
                </c:pt>
                <c:pt idx="79">
                  <c:v>2.8020559999999999</c:v>
                </c:pt>
                <c:pt idx="80">
                  <c:v>0.41764800000000002</c:v>
                </c:pt>
                <c:pt idx="81">
                  <c:v>0.57791999999999999</c:v>
                </c:pt>
                <c:pt idx="82">
                  <c:v>0.94199999999999995</c:v>
                </c:pt>
                <c:pt idx="83">
                  <c:v>1.5696639999999999</c:v>
                </c:pt>
                <c:pt idx="84">
                  <c:v>2.8821919999999999</c:v>
                </c:pt>
                <c:pt idx="85">
                  <c:v>0.599688</c:v>
                </c:pt>
                <c:pt idx="86">
                  <c:v>0.75995999999999997</c:v>
                </c:pt>
                <c:pt idx="87">
                  <c:v>1.1240399999999999</c:v>
                </c:pt>
                <c:pt idx="88">
                  <c:v>1.7517039999999999</c:v>
                </c:pt>
                <c:pt idx="89">
                  <c:v>3.0642320000000001</c:v>
                </c:pt>
                <c:pt idx="90">
                  <c:v>0.91352</c:v>
                </c:pt>
                <c:pt idx="91">
                  <c:v>1.0737920000000001</c:v>
                </c:pt>
                <c:pt idx="92">
                  <c:v>1.437872</c:v>
                </c:pt>
                <c:pt idx="93">
                  <c:v>2.0655359999999998</c:v>
                </c:pt>
                <c:pt idx="94">
                  <c:v>3.3780640000000002</c:v>
                </c:pt>
                <c:pt idx="95">
                  <c:v>1.5697840000000001</c:v>
                </c:pt>
                <c:pt idx="96">
                  <c:v>1.730056</c:v>
                </c:pt>
                <c:pt idx="97">
                  <c:v>2.0941360000000002</c:v>
                </c:pt>
                <c:pt idx="98">
                  <c:v>2.7218</c:v>
                </c:pt>
                <c:pt idx="99">
                  <c:v>4.0343280000000004</c:v>
                </c:pt>
                <c:pt idx="100">
                  <c:v>0.42199199999999998</c:v>
                </c:pt>
                <c:pt idx="101">
                  <c:v>0.582264</c:v>
                </c:pt>
                <c:pt idx="102">
                  <c:v>0.94634399999999996</c:v>
                </c:pt>
                <c:pt idx="103">
                  <c:v>1.5740080000000001</c:v>
                </c:pt>
                <c:pt idx="104">
                  <c:v>2.886536</c:v>
                </c:pt>
                <c:pt idx="105">
                  <c:v>0.50212800000000002</c:v>
                </c:pt>
                <c:pt idx="106">
                  <c:v>0.66239999999999999</c:v>
                </c:pt>
                <c:pt idx="107">
                  <c:v>1.0264800000000001</c:v>
                </c:pt>
                <c:pt idx="108">
                  <c:v>1.6541440000000001</c:v>
                </c:pt>
                <c:pt idx="109">
                  <c:v>2.966672</c:v>
                </c:pt>
                <c:pt idx="110">
                  <c:v>0.684168</c:v>
                </c:pt>
                <c:pt idx="111">
                  <c:v>0.84443999999999997</c:v>
                </c:pt>
                <c:pt idx="112">
                  <c:v>1.20852</c:v>
                </c:pt>
                <c:pt idx="113">
                  <c:v>1.836184</c:v>
                </c:pt>
                <c:pt idx="114">
                  <c:v>3.1487120000000002</c:v>
                </c:pt>
                <c:pt idx="115">
                  <c:v>0.998</c:v>
                </c:pt>
                <c:pt idx="116">
                  <c:v>1.158272</c:v>
                </c:pt>
                <c:pt idx="117">
                  <c:v>1.5223519999999999</c:v>
                </c:pt>
                <c:pt idx="118">
                  <c:v>2.1500159999999999</c:v>
                </c:pt>
                <c:pt idx="119">
                  <c:v>3.4625439999999998</c:v>
                </c:pt>
                <c:pt idx="120">
                  <c:v>1.654264</c:v>
                </c:pt>
                <c:pt idx="121">
                  <c:v>1.8145359999999999</c:v>
                </c:pt>
                <c:pt idx="122">
                  <c:v>2.1786159999999999</c:v>
                </c:pt>
                <c:pt idx="123">
                  <c:v>2.8062800000000001</c:v>
                </c:pt>
                <c:pt idx="124">
                  <c:v>4.1188079999999996</c:v>
                </c:pt>
              </c:numCache>
            </c:numRef>
          </c:xVal>
          <c:yVal>
            <c:numRef>
              <c:f>能耗!$U$3:$U$127</c:f>
              <c:numCache>
                <c:formatCode>General</c:formatCode>
                <c:ptCount val="125"/>
                <c:pt idx="0">
                  <c:v>336.08934666586515</c:v>
                </c:pt>
                <c:pt idx="1">
                  <c:v>324.30515199487007</c:v>
                </c:pt>
                <c:pt idx="2">
                  <c:v>298.81770635031961</c:v>
                </c:pt>
                <c:pt idx="3">
                  <c:v>289.36737270304388</c:v>
                </c:pt>
                <c:pt idx="4">
                  <c:v>309.74891289100856</c:v>
                </c:pt>
                <c:pt idx="5">
                  <c:v>282.46665197149133</c:v>
                </c:pt>
                <c:pt idx="6">
                  <c:v>310.18976815021136</c:v>
                </c:pt>
                <c:pt idx="7">
                  <c:v>293.76657381987724</c:v>
                </c:pt>
                <c:pt idx="8">
                  <c:v>288.09957985157871</c:v>
                </c:pt>
                <c:pt idx="9">
                  <c:v>309.81904895497269</c:v>
                </c:pt>
                <c:pt idx="10">
                  <c:v>252.05765852420362</c:v>
                </c:pt>
                <c:pt idx="11">
                  <c:v>280.35989820251285</c:v>
                </c:pt>
                <c:pt idx="12">
                  <c:v>274.34422780193574</c:v>
                </c:pt>
                <c:pt idx="13">
                  <c:v>271.99299975285385</c:v>
                </c:pt>
                <c:pt idx="14">
                  <c:v>301.30185893967632</c:v>
                </c:pt>
                <c:pt idx="15">
                  <c:v>235.62110494359055</c:v>
                </c:pt>
                <c:pt idx="16">
                  <c:v>263.91933684681618</c:v>
                </c:pt>
                <c:pt idx="17">
                  <c:v>265.06689644577148</c:v>
                </c:pt>
                <c:pt idx="18">
                  <c:v>270.71451950116563</c:v>
                </c:pt>
                <c:pt idx="19">
                  <c:v>293.98633348696467</c:v>
                </c:pt>
                <c:pt idx="20">
                  <c:v>235.91634437475369</c:v>
                </c:pt>
                <c:pt idx="21">
                  <c:v>264.21524424049323</c:v>
                </c:pt>
                <c:pt idx="22">
                  <c:v>265.36213587693459</c:v>
                </c:pt>
                <c:pt idx="23">
                  <c:v>271.01042689484268</c:v>
                </c:pt>
                <c:pt idx="24">
                  <c:v>294.28224088064178</c:v>
                </c:pt>
                <c:pt idx="25">
                  <c:v>316.40716322999953</c:v>
                </c:pt>
                <c:pt idx="26">
                  <c:v>278.2050511325304</c:v>
                </c:pt>
                <c:pt idx="27">
                  <c:v>249.99298639360359</c:v>
                </c:pt>
                <c:pt idx="28">
                  <c:v>231.53317435825502</c:v>
                </c:pt>
                <c:pt idx="29">
                  <c:v>223.49224161540056</c:v>
                </c:pt>
                <c:pt idx="30">
                  <c:v>262.79515593584887</c:v>
                </c:pt>
                <c:pt idx="31">
                  <c:v>264.10035468809491</c:v>
                </c:pt>
                <c:pt idx="32">
                  <c:v>244.95254126338429</c:v>
                </c:pt>
                <c:pt idx="33">
                  <c:v>230.27606890701293</c:v>
                </c:pt>
                <c:pt idx="34">
                  <c:v>223.57306507958774</c:v>
                </c:pt>
                <c:pt idx="35">
                  <c:v>232.38749841358904</c:v>
                </c:pt>
                <c:pt idx="36">
                  <c:v>234.27115270291031</c:v>
                </c:pt>
                <c:pt idx="37">
                  <c:v>225.53153117047069</c:v>
                </c:pt>
                <c:pt idx="38">
                  <c:v>214.17015677080204</c:v>
                </c:pt>
                <c:pt idx="39">
                  <c:v>215.05654302680534</c:v>
                </c:pt>
                <c:pt idx="40">
                  <c:v>215.9542846455457</c:v>
                </c:pt>
                <c:pt idx="41">
                  <c:v>217.8339311597833</c:v>
                </c:pt>
                <c:pt idx="42">
                  <c:v>216.25753962687614</c:v>
                </c:pt>
                <c:pt idx="43">
                  <c:v>212.89568429419739</c:v>
                </c:pt>
                <c:pt idx="44">
                  <c:v>207.74502534917741</c:v>
                </c:pt>
                <c:pt idx="45">
                  <c:v>216.2615474019598</c:v>
                </c:pt>
                <c:pt idx="46">
                  <c:v>218.14119391619741</c:v>
                </c:pt>
                <c:pt idx="47">
                  <c:v>216.5641344207763</c:v>
                </c:pt>
                <c:pt idx="48">
                  <c:v>213.20227908809755</c:v>
                </c:pt>
                <c:pt idx="49">
                  <c:v>208.05162014307754</c:v>
                </c:pt>
                <c:pt idx="50">
                  <c:v>316.91080696551307</c:v>
                </c:pt>
                <c:pt idx="51">
                  <c:v>277.86572617544698</c:v>
                </c:pt>
                <c:pt idx="52">
                  <c:v>249.56749427222144</c:v>
                </c:pt>
                <c:pt idx="53">
                  <c:v>230.81979039336312</c:v>
                </c:pt>
                <c:pt idx="54">
                  <c:v>221.87243251908703</c:v>
                </c:pt>
                <c:pt idx="55">
                  <c:v>263.29879967136247</c:v>
                </c:pt>
                <c:pt idx="56">
                  <c:v>263.76102973101149</c:v>
                </c:pt>
                <c:pt idx="57">
                  <c:v>244.52704914200214</c:v>
                </c:pt>
                <c:pt idx="58">
                  <c:v>229.56268494212105</c:v>
                </c:pt>
                <c:pt idx="59">
                  <c:v>221.95325598327423</c:v>
                </c:pt>
                <c:pt idx="60">
                  <c:v>232.89114214910259</c:v>
                </c:pt>
                <c:pt idx="61">
                  <c:v>233.93182774582689</c:v>
                </c:pt>
                <c:pt idx="62">
                  <c:v>225.10537108657462</c:v>
                </c:pt>
                <c:pt idx="63">
                  <c:v>213.45677280591011</c:v>
                </c:pt>
                <c:pt idx="64">
                  <c:v>213.43606596797787</c:v>
                </c:pt>
                <c:pt idx="65">
                  <c:v>216.45792838105925</c:v>
                </c:pt>
                <c:pt idx="66">
                  <c:v>217.49460620269991</c:v>
                </c:pt>
                <c:pt idx="67">
                  <c:v>215.83137954298005</c:v>
                </c:pt>
                <c:pt idx="68">
                  <c:v>212.18230032930552</c:v>
                </c:pt>
                <c:pt idx="69">
                  <c:v>206.12521625286388</c:v>
                </c:pt>
                <c:pt idx="70">
                  <c:v>216.76519113747335</c:v>
                </c:pt>
                <c:pt idx="71">
                  <c:v>217.80186895911402</c:v>
                </c:pt>
                <c:pt idx="72">
                  <c:v>216.13864229939415</c:v>
                </c:pt>
                <c:pt idx="73">
                  <c:v>212.48889512320568</c:v>
                </c:pt>
                <c:pt idx="74">
                  <c:v>206.43181104676404</c:v>
                </c:pt>
                <c:pt idx="75">
                  <c:v>323.06207375642077</c:v>
                </c:pt>
                <c:pt idx="76">
                  <c:v>283.61354360793268</c:v>
                </c:pt>
                <c:pt idx="77">
                  <c:v>255.27323006632867</c:v>
                </c:pt>
                <c:pt idx="78">
                  <c:v>236.38792590959795</c:v>
                </c:pt>
                <c:pt idx="79">
                  <c:v>227.00639240125841</c:v>
                </c:pt>
                <c:pt idx="80">
                  <c:v>269.45006646227012</c:v>
                </c:pt>
                <c:pt idx="81">
                  <c:v>269.50884716349719</c:v>
                </c:pt>
                <c:pt idx="82">
                  <c:v>250.2327849361094</c:v>
                </c:pt>
                <c:pt idx="83">
                  <c:v>235.13082045835586</c:v>
                </c:pt>
                <c:pt idx="84">
                  <c:v>227.0865479029317</c:v>
                </c:pt>
                <c:pt idx="85">
                  <c:v>239.04240894001026</c:v>
                </c:pt>
                <c:pt idx="86">
                  <c:v>239.67964517831257</c:v>
                </c:pt>
                <c:pt idx="87">
                  <c:v>230.81110688068185</c:v>
                </c:pt>
                <c:pt idx="88">
                  <c:v>219.02490832214497</c:v>
                </c:pt>
                <c:pt idx="89">
                  <c:v>218.57002585014928</c:v>
                </c:pt>
                <c:pt idx="90">
                  <c:v>222.60919517196695</c:v>
                </c:pt>
                <c:pt idx="91">
                  <c:v>223.24242363518559</c:v>
                </c:pt>
                <c:pt idx="92">
                  <c:v>221.5371153370873</c:v>
                </c:pt>
                <c:pt idx="93">
                  <c:v>217.75043584554035</c:v>
                </c:pt>
                <c:pt idx="94">
                  <c:v>211.25917613503529</c:v>
                </c:pt>
                <c:pt idx="95">
                  <c:v>222.91645792838108</c:v>
                </c:pt>
                <c:pt idx="96">
                  <c:v>223.54968639159969</c:v>
                </c:pt>
                <c:pt idx="97">
                  <c:v>221.84437809350138</c:v>
                </c:pt>
                <c:pt idx="98">
                  <c:v>218.05769860195446</c:v>
                </c:pt>
                <c:pt idx="99">
                  <c:v>211.56577092893545</c:v>
                </c:pt>
                <c:pt idx="100">
                  <c:v>324.40868618453129</c:v>
                </c:pt>
                <c:pt idx="101">
                  <c:v>284.75776339431832</c:v>
                </c:pt>
                <c:pt idx="102">
                  <c:v>256.39674301478198</c:v>
                </c:pt>
                <c:pt idx="103">
                  <c:v>237.443306681629</c:v>
                </c:pt>
                <c:pt idx="104">
                  <c:v>227.84401739374388</c:v>
                </c:pt>
                <c:pt idx="105">
                  <c:v>270.79667889038069</c:v>
                </c:pt>
                <c:pt idx="106">
                  <c:v>270.65306694988277</c:v>
                </c:pt>
                <c:pt idx="107">
                  <c:v>251.35629788456274</c:v>
                </c:pt>
                <c:pt idx="108">
                  <c:v>236.18620123038696</c:v>
                </c:pt>
                <c:pt idx="109">
                  <c:v>227.92484085793103</c:v>
                </c:pt>
                <c:pt idx="110">
                  <c:v>240.38902136812084</c:v>
                </c:pt>
                <c:pt idx="111">
                  <c:v>240.82386496469817</c:v>
                </c:pt>
                <c:pt idx="112">
                  <c:v>231.93528779164913</c:v>
                </c:pt>
                <c:pt idx="113">
                  <c:v>220.08028909417604</c:v>
                </c:pt>
                <c:pt idx="114">
                  <c:v>219.40831880514864</c:v>
                </c:pt>
                <c:pt idx="115">
                  <c:v>223.95580760007749</c:v>
                </c:pt>
                <c:pt idx="116">
                  <c:v>224.38731138408514</c:v>
                </c:pt>
                <c:pt idx="117">
                  <c:v>222.66129624805455</c:v>
                </c:pt>
                <c:pt idx="118">
                  <c:v>218.80514865505748</c:v>
                </c:pt>
                <c:pt idx="119">
                  <c:v>212.09680112752073</c:v>
                </c:pt>
                <c:pt idx="120">
                  <c:v>224.26240239397762</c:v>
                </c:pt>
                <c:pt idx="121">
                  <c:v>224.69390617798527</c:v>
                </c:pt>
                <c:pt idx="122">
                  <c:v>222.96789104195474</c:v>
                </c:pt>
                <c:pt idx="123">
                  <c:v>219.11241141147158</c:v>
                </c:pt>
                <c:pt idx="124">
                  <c:v>212.40406388393484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87-42B1-B8D9-03FA2DD7F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3541824"/>
        <c:axId val="1273548064"/>
      </c:scatterChart>
      <c:valAx>
        <c:axId val="127354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8064"/>
        <c:crosses val="autoZero"/>
        <c:crossBetween val="midCat"/>
      </c:valAx>
      <c:valAx>
        <c:axId val="127354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能耗!$T$3:$T$127</c:f>
              <c:numCache>
                <c:formatCode>General</c:formatCode>
                <c:ptCount val="125"/>
                <c:pt idx="0">
                  <c:v>0.24074400000000001</c:v>
                </c:pt>
                <c:pt idx="1">
                  <c:v>0.40101599999999998</c:v>
                </c:pt>
                <c:pt idx="2">
                  <c:v>0.765096</c:v>
                </c:pt>
                <c:pt idx="3">
                  <c:v>1.39276</c:v>
                </c:pt>
                <c:pt idx="4">
                  <c:v>2.7052879999999999</c:v>
                </c:pt>
                <c:pt idx="5">
                  <c:v>0.32088</c:v>
                </c:pt>
                <c:pt idx="6">
                  <c:v>0.48115200000000002</c:v>
                </c:pt>
                <c:pt idx="7">
                  <c:v>0.84523199999999998</c:v>
                </c:pt>
                <c:pt idx="8">
                  <c:v>1.472896</c:v>
                </c:pt>
                <c:pt idx="9">
                  <c:v>2.7854239999999999</c:v>
                </c:pt>
                <c:pt idx="10">
                  <c:v>0.50292000000000003</c:v>
                </c:pt>
                <c:pt idx="11">
                  <c:v>0.663192</c:v>
                </c:pt>
                <c:pt idx="12">
                  <c:v>1.027272</c:v>
                </c:pt>
                <c:pt idx="13">
                  <c:v>1.654936</c:v>
                </c:pt>
                <c:pt idx="14">
                  <c:v>2.9674640000000001</c:v>
                </c:pt>
                <c:pt idx="15">
                  <c:v>0.81675200000000003</c:v>
                </c:pt>
                <c:pt idx="16">
                  <c:v>0.977024</c:v>
                </c:pt>
                <c:pt idx="17">
                  <c:v>1.3411040000000001</c:v>
                </c:pt>
                <c:pt idx="18">
                  <c:v>1.9687680000000001</c:v>
                </c:pt>
                <c:pt idx="19">
                  <c:v>3.2812960000000002</c:v>
                </c:pt>
                <c:pt idx="20">
                  <c:v>1.4730160000000001</c:v>
                </c:pt>
                <c:pt idx="21">
                  <c:v>1.6332880000000001</c:v>
                </c:pt>
                <c:pt idx="22">
                  <c:v>1.997368</c:v>
                </c:pt>
                <c:pt idx="23">
                  <c:v>2.625032</c:v>
                </c:pt>
                <c:pt idx="24">
                  <c:v>3.9375599999999999</c:v>
                </c:pt>
                <c:pt idx="25">
                  <c:v>0.27044000000000001</c:v>
                </c:pt>
                <c:pt idx="26">
                  <c:v>0.43071199999999998</c:v>
                </c:pt>
                <c:pt idx="27">
                  <c:v>0.79479200000000005</c:v>
                </c:pt>
                <c:pt idx="28">
                  <c:v>1.4224559999999999</c:v>
                </c:pt>
                <c:pt idx="29">
                  <c:v>2.7349839999999999</c:v>
                </c:pt>
                <c:pt idx="30">
                  <c:v>0.350576</c:v>
                </c:pt>
                <c:pt idx="31">
                  <c:v>0.51084799999999997</c:v>
                </c:pt>
                <c:pt idx="32">
                  <c:v>0.87492800000000004</c:v>
                </c:pt>
                <c:pt idx="33">
                  <c:v>1.5025919999999999</c:v>
                </c:pt>
                <c:pt idx="34">
                  <c:v>2.8151199999999998</c:v>
                </c:pt>
                <c:pt idx="35">
                  <c:v>0.53261599999999998</c:v>
                </c:pt>
                <c:pt idx="36">
                  <c:v>0.69288799999999995</c:v>
                </c:pt>
                <c:pt idx="37">
                  <c:v>1.0569679999999999</c:v>
                </c:pt>
                <c:pt idx="38">
                  <c:v>1.6846319999999999</c:v>
                </c:pt>
                <c:pt idx="39">
                  <c:v>2.99716</c:v>
                </c:pt>
                <c:pt idx="40">
                  <c:v>0.84644799999999998</c:v>
                </c:pt>
                <c:pt idx="41">
                  <c:v>1.0067200000000001</c:v>
                </c:pt>
                <c:pt idx="42">
                  <c:v>1.3708</c:v>
                </c:pt>
                <c:pt idx="43">
                  <c:v>1.998464</c:v>
                </c:pt>
                <c:pt idx="44">
                  <c:v>3.3109920000000002</c:v>
                </c:pt>
                <c:pt idx="45">
                  <c:v>1.502712</c:v>
                </c:pt>
                <c:pt idx="46">
                  <c:v>1.662984</c:v>
                </c:pt>
                <c:pt idx="47">
                  <c:v>2.0270640000000002</c:v>
                </c:pt>
                <c:pt idx="48">
                  <c:v>2.654728</c:v>
                </c:pt>
                <c:pt idx="49">
                  <c:v>3.9672559999999999</c:v>
                </c:pt>
                <c:pt idx="50">
                  <c:v>0.29348000000000002</c:v>
                </c:pt>
                <c:pt idx="51">
                  <c:v>0.45375199999999999</c:v>
                </c:pt>
                <c:pt idx="52">
                  <c:v>0.817832</c:v>
                </c:pt>
                <c:pt idx="53">
                  <c:v>1.4454959999999999</c:v>
                </c:pt>
                <c:pt idx="54">
                  <c:v>2.7580239999999998</c:v>
                </c:pt>
                <c:pt idx="55">
                  <c:v>0.373616</c:v>
                </c:pt>
                <c:pt idx="56">
                  <c:v>0.53388800000000003</c:v>
                </c:pt>
                <c:pt idx="57">
                  <c:v>0.89796799999999999</c:v>
                </c:pt>
                <c:pt idx="58">
                  <c:v>1.5256320000000001</c:v>
                </c:pt>
                <c:pt idx="59">
                  <c:v>2.8381599999999998</c:v>
                </c:pt>
                <c:pt idx="60">
                  <c:v>0.55565600000000004</c:v>
                </c:pt>
                <c:pt idx="61">
                  <c:v>0.71592800000000001</c:v>
                </c:pt>
                <c:pt idx="62">
                  <c:v>1.0800080000000001</c:v>
                </c:pt>
                <c:pt idx="63">
                  <c:v>1.7076720000000001</c:v>
                </c:pt>
                <c:pt idx="64">
                  <c:v>3.0202</c:v>
                </c:pt>
                <c:pt idx="65">
                  <c:v>0.86948800000000004</c:v>
                </c:pt>
                <c:pt idx="66">
                  <c:v>1.02976</c:v>
                </c:pt>
                <c:pt idx="67">
                  <c:v>1.39384</c:v>
                </c:pt>
                <c:pt idx="68">
                  <c:v>2.0215040000000002</c:v>
                </c:pt>
                <c:pt idx="69">
                  <c:v>3.3340320000000001</c:v>
                </c:pt>
                <c:pt idx="70">
                  <c:v>1.525752</c:v>
                </c:pt>
                <c:pt idx="71">
                  <c:v>1.686024</c:v>
                </c:pt>
                <c:pt idx="72">
                  <c:v>2.0501040000000001</c:v>
                </c:pt>
                <c:pt idx="73">
                  <c:v>2.6777679999999999</c:v>
                </c:pt>
                <c:pt idx="74">
                  <c:v>3.9902959999999998</c:v>
                </c:pt>
                <c:pt idx="75">
                  <c:v>0.33751199999999998</c:v>
                </c:pt>
                <c:pt idx="76">
                  <c:v>0.497784</c:v>
                </c:pt>
                <c:pt idx="77">
                  <c:v>0.86186399999999996</c:v>
                </c:pt>
                <c:pt idx="78">
                  <c:v>1.489528</c:v>
                </c:pt>
                <c:pt idx="79">
                  <c:v>2.8020559999999999</c:v>
                </c:pt>
                <c:pt idx="80">
                  <c:v>0.41764800000000002</c:v>
                </c:pt>
                <c:pt idx="81">
                  <c:v>0.57791999999999999</c:v>
                </c:pt>
                <c:pt idx="82">
                  <c:v>0.94199999999999995</c:v>
                </c:pt>
                <c:pt idx="83">
                  <c:v>1.5696639999999999</c:v>
                </c:pt>
                <c:pt idx="84">
                  <c:v>2.8821919999999999</c:v>
                </c:pt>
                <c:pt idx="85">
                  <c:v>0.599688</c:v>
                </c:pt>
                <c:pt idx="86">
                  <c:v>0.75995999999999997</c:v>
                </c:pt>
                <c:pt idx="87">
                  <c:v>1.1240399999999999</c:v>
                </c:pt>
                <c:pt idx="88">
                  <c:v>1.7517039999999999</c:v>
                </c:pt>
                <c:pt idx="89">
                  <c:v>3.0642320000000001</c:v>
                </c:pt>
                <c:pt idx="90">
                  <c:v>0.91352</c:v>
                </c:pt>
                <c:pt idx="91">
                  <c:v>1.0737920000000001</c:v>
                </c:pt>
                <c:pt idx="92">
                  <c:v>1.437872</c:v>
                </c:pt>
                <c:pt idx="93">
                  <c:v>2.0655359999999998</c:v>
                </c:pt>
                <c:pt idx="94">
                  <c:v>3.3780640000000002</c:v>
                </c:pt>
                <c:pt idx="95">
                  <c:v>1.5697840000000001</c:v>
                </c:pt>
                <c:pt idx="96">
                  <c:v>1.730056</c:v>
                </c:pt>
                <c:pt idx="97">
                  <c:v>2.0941360000000002</c:v>
                </c:pt>
                <c:pt idx="98">
                  <c:v>2.7218</c:v>
                </c:pt>
                <c:pt idx="99">
                  <c:v>4.0343280000000004</c:v>
                </c:pt>
                <c:pt idx="100">
                  <c:v>0.42199199999999998</c:v>
                </c:pt>
                <c:pt idx="101">
                  <c:v>0.582264</c:v>
                </c:pt>
                <c:pt idx="102">
                  <c:v>0.94634399999999996</c:v>
                </c:pt>
                <c:pt idx="103">
                  <c:v>1.5740080000000001</c:v>
                </c:pt>
                <c:pt idx="104">
                  <c:v>2.886536</c:v>
                </c:pt>
                <c:pt idx="105">
                  <c:v>0.50212800000000002</c:v>
                </c:pt>
                <c:pt idx="106">
                  <c:v>0.66239999999999999</c:v>
                </c:pt>
                <c:pt idx="107">
                  <c:v>1.0264800000000001</c:v>
                </c:pt>
                <c:pt idx="108">
                  <c:v>1.6541440000000001</c:v>
                </c:pt>
                <c:pt idx="109">
                  <c:v>2.966672</c:v>
                </c:pt>
                <c:pt idx="110">
                  <c:v>0.684168</c:v>
                </c:pt>
                <c:pt idx="111">
                  <c:v>0.84443999999999997</c:v>
                </c:pt>
                <c:pt idx="112">
                  <c:v>1.20852</c:v>
                </c:pt>
                <c:pt idx="113">
                  <c:v>1.836184</c:v>
                </c:pt>
                <c:pt idx="114">
                  <c:v>3.1487120000000002</c:v>
                </c:pt>
                <c:pt idx="115">
                  <c:v>0.998</c:v>
                </c:pt>
                <c:pt idx="116">
                  <c:v>1.158272</c:v>
                </c:pt>
                <c:pt idx="117">
                  <c:v>1.5223519999999999</c:v>
                </c:pt>
                <c:pt idx="118">
                  <c:v>2.1500159999999999</c:v>
                </c:pt>
                <c:pt idx="119">
                  <c:v>3.4625439999999998</c:v>
                </c:pt>
                <c:pt idx="120">
                  <c:v>1.654264</c:v>
                </c:pt>
                <c:pt idx="121">
                  <c:v>1.8145359999999999</c:v>
                </c:pt>
                <c:pt idx="122">
                  <c:v>2.1786159999999999</c:v>
                </c:pt>
                <c:pt idx="123">
                  <c:v>2.8062800000000001</c:v>
                </c:pt>
                <c:pt idx="124">
                  <c:v>4.1188079999999996</c:v>
                </c:pt>
              </c:numCache>
            </c:numRef>
          </c:xVal>
          <c:yVal>
            <c:numRef>
              <c:f>能耗!$V$3:$V$127</c:f>
              <c:numCache>
                <c:formatCode>General</c:formatCode>
                <c:ptCount val="125"/>
                <c:pt idx="0">
                  <c:v>292.60009152810329</c:v>
                </c:pt>
                <c:pt idx="1">
                  <c:v>290.28033948605582</c:v>
                </c:pt>
                <c:pt idx="2">
                  <c:v>275.5782911980474</c:v>
                </c:pt>
                <c:pt idx="3">
                  <c:v>273.68636369939952</c:v>
                </c:pt>
                <c:pt idx="4">
                  <c:v>294.64109889195527</c:v>
                </c:pt>
                <c:pt idx="5">
                  <c:v>250.43129151700899</c:v>
                </c:pt>
                <c:pt idx="6">
                  <c:v>273.92315799692136</c:v>
                </c:pt>
                <c:pt idx="7">
                  <c:v>266.83909082084068</c:v>
                </c:pt>
                <c:pt idx="8">
                  <c:v>270.26168716803727</c:v>
                </c:pt>
                <c:pt idx="9">
                  <c:v>294.68616954887739</c:v>
                </c:pt>
                <c:pt idx="10">
                  <c:v>232.17698206881249</c:v>
                </c:pt>
                <c:pt idx="11">
                  <c:v>258.26526508480219</c:v>
                </c:pt>
                <c:pt idx="12">
                  <c:v>256.58239609480097</c:v>
                </c:pt>
                <c:pt idx="13">
                  <c:v>265.06746730643886</c:v>
                </c:pt>
                <c:pt idx="14">
                  <c:v>288.19703504416924</c:v>
                </c:pt>
                <c:pt idx="15">
                  <c:v>224.81104993828788</c:v>
                </c:pt>
                <c:pt idx="16">
                  <c:v>251.15484890929011</c:v>
                </c:pt>
                <c:pt idx="17">
                  <c:v>254.58645938787114</c:v>
                </c:pt>
                <c:pt idx="18">
                  <c:v>261.67711381380968</c:v>
                </c:pt>
                <c:pt idx="19">
                  <c:v>287.92557101055348</c:v>
                </c:pt>
                <c:pt idx="20">
                  <c:v>225.15289353617442</c:v>
                </c:pt>
                <c:pt idx="21">
                  <c:v>251.49010525731879</c:v>
                </c:pt>
                <c:pt idx="22">
                  <c:v>254.92830298575768</c:v>
                </c:pt>
                <c:pt idx="23">
                  <c:v>262.01271685919932</c:v>
                </c:pt>
                <c:pt idx="24">
                  <c:v>288.26082735858216</c:v>
                </c:pt>
                <c:pt idx="25">
                  <c:v>273.12090030370689</c:v>
                </c:pt>
                <c:pt idx="26">
                  <c:v>244.64629935236934</c:v>
                </c:pt>
                <c:pt idx="27">
                  <c:v>227.24763899097204</c:v>
                </c:pt>
                <c:pt idx="28">
                  <c:v>216.43588179006781</c:v>
                </c:pt>
                <c:pt idx="29">
                  <c:v>209.25231247139749</c:v>
                </c:pt>
                <c:pt idx="30">
                  <c:v>230.96250121344076</c:v>
                </c:pt>
                <c:pt idx="31">
                  <c:v>228.29986548142395</c:v>
                </c:pt>
                <c:pt idx="32">
                  <c:v>218.51883953459347</c:v>
                </c:pt>
                <c:pt idx="33">
                  <c:v>213.02195287689472</c:v>
                </c:pt>
                <c:pt idx="34">
                  <c:v>209.30778404914781</c:v>
                </c:pt>
                <c:pt idx="35">
                  <c:v>212.70923185732713</c:v>
                </c:pt>
                <c:pt idx="36">
                  <c:v>212.64301266138764</c:v>
                </c:pt>
                <c:pt idx="37">
                  <c:v>208.26353159799748</c:v>
                </c:pt>
                <c:pt idx="38">
                  <c:v>207.82877310737911</c:v>
                </c:pt>
                <c:pt idx="39">
                  <c:v>202.8196896365225</c:v>
                </c:pt>
                <c:pt idx="40">
                  <c:v>205.34676670041188</c:v>
                </c:pt>
                <c:pt idx="41">
                  <c:v>205.53606345948495</c:v>
                </c:pt>
                <c:pt idx="42">
                  <c:v>206.27106186467711</c:v>
                </c:pt>
                <c:pt idx="43">
                  <c:v>204.44223328572025</c:v>
                </c:pt>
                <c:pt idx="44">
                  <c:v>202.55203927387706</c:v>
                </c:pt>
                <c:pt idx="45">
                  <c:v>205.70005131120942</c:v>
                </c:pt>
                <c:pt idx="46">
                  <c:v>205.88310751778559</c:v>
                </c:pt>
                <c:pt idx="47">
                  <c:v>206.6239997781137</c:v>
                </c:pt>
                <c:pt idx="48">
                  <c:v>204.78893064665994</c:v>
                </c:pt>
                <c:pt idx="49">
                  <c:v>202.89873663481674</c:v>
                </c:pt>
                <c:pt idx="50">
                  <c:v>273.61806431929443</c:v>
                </c:pt>
                <c:pt idx="51">
                  <c:v>244.30618924128751</c:v>
                </c:pt>
                <c:pt idx="52">
                  <c:v>226.82085453965524</c:v>
                </c:pt>
                <c:pt idx="53">
                  <c:v>215.72376541069769</c:v>
                </c:pt>
                <c:pt idx="54">
                  <c:v>207.63912965094511</c:v>
                </c:pt>
                <c:pt idx="55">
                  <c:v>231.4596652290283</c:v>
                </c:pt>
                <c:pt idx="56">
                  <c:v>227.9594086729812</c:v>
                </c:pt>
                <c:pt idx="57">
                  <c:v>218.09240178063766</c:v>
                </c:pt>
                <c:pt idx="58">
                  <c:v>212.30983649752457</c:v>
                </c:pt>
                <c:pt idx="59">
                  <c:v>207.69460122869546</c:v>
                </c:pt>
                <c:pt idx="60">
                  <c:v>213.20674257027557</c:v>
                </c:pt>
                <c:pt idx="61">
                  <c:v>212.30290255030579</c:v>
                </c:pt>
                <c:pt idx="62">
                  <c:v>207.83709384404168</c:v>
                </c:pt>
                <c:pt idx="63">
                  <c:v>207.11665672800899</c:v>
                </c:pt>
                <c:pt idx="64">
                  <c:v>201.20685351343107</c:v>
                </c:pt>
                <c:pt idx="65">
                  <c:v>205.84393071599939</c:v>
                </c:pt>
                <c:pt idx="66">
                  <c:v>205.19595334840312</c:v>
                </c:pt>
                <c:pt idx="67">
                  <c:v>205.84427741336035</c:v>
                </c:pt>
                <c:pt idx="68">
                  <c:v>203.73011690635013</c:v>
                </c:pt>
                <c:pt idx="69">
                  <c:v>200.93885645342471</c:v>
                </c:pt>
                <c:pt idx="70">
                  <c:v>206.19721532679696</c:v>
                </c:pt>
                <c:pt idx="71">
                  <c:v>205.54265070934281</c:v>
                </c:pt>
                <c:pt idx="72">
                  <c:v>206.19756202415786</c:v>
                </c:pt>
                <c:pt idx="73">
                  <c:v>204.07681426728982</c:v>
                </c:pt>
                <c:pt idx="74">
                  <c:v>201.28555381436439</c:v>
                </c:pt>
                <c:pt idx="75">
                  <c:v>279.70711006947818</c:v>
                </c:pt>
                <c:pt idx="76">
                  <c:v>249.98647880292336</c:v>
                </c:pt>
                <c:pt idx="77">
                  <c:v>232.45884702325645</c:v>
                </c:pt>
                <c:pt idx="78">
                  <c:v>221.22238555520119</c:v>
                </c:pt>
                <c:pt idx="79">
                  <c:v>212.69744414705517</c:v>
                </c:pt>
                <c:pt idx="80">
                  <c:v>237.54871097921205</c:v>
                </c:pt>
                <c:pt idx="81">
                  <c:v>233.63969823461704</c:v>
                </c:pt>
                <c:pt idx="82">
                  <c:v>223.73039426423887</c:v>
                </c:pt>
                <c:pt idx="83">
                  <c:v>217.80845664202806</c:v>
                </c:pt>
                <c:pt idx="84">
                  <c:v>212.75326242216644</c:v>
                </c:pt>
                <c:pt idx="85">
                  <c:v>219.29578832045931</c:v>
                </c:pt>
                <c:pt idx="86">
                  <c:v>217.98319211194166</c:v>
                </c:pt>
                <c:pt idx="87">
                  <c:v>213.47508632764288</c:v>
                </c:pt>
                <c:pt idx="88">
                  <c:v>212.61493017515153</c:v>
                </c:pt>
                <c:pt idx="89">
                  <c:v>206.26516800954113</c:v>
                </c:pt>
                <c:pt idx="90">
                  <c:v>211.93332316354409</c:v>
                </c:pt>
                <c:pt idx="91">
                  <c:v>210.87589621267804</c:v>
                </c:pt>
                <c:pt idx="92">
                  <c:v>211.48226989696155</c:v>
                </c:pt>
                <c:pt idx="93">
                  <c:v>209.22839035349261</c:v>
                </c:pt>
                <c:pt idx="94">
                  <c:v>205.99717094953473</c:v>
                </c:pt>
                <c:pt idx="95">
                  <c:v>212.28626107698071</c:v>
                </c:pt>
                <c:pt idx="96">
                  <c:v>211.22294027097868</c:v>
                </c:pt>
                <c:pt idx="97">
                  <c:v>211.8355545077591</c:v>
                </c:pt>
                <c:pt idx="98">
                  <c:v>209.57543441179325</c:v>
                </c:pt>
                <c:pt idx="99">
                  <c:v>206.34421500783537</c:v>
                </c:pt>
                <c:pt idx="100">
                  <c:v>281.03773454076469</c:v>
                </c:pt>
                <c:pt idx="101">
                  <c:v>251.11220513389452</c:v>
                </c:pt>
                <c:pt idx="102">
                  <c:v>233.56377151257124</c:v>
                </c:pt>
                <c:pt idx="103">
                  <c:v>222.25762387496707</c:v>
                </c:pt>
                <c:pt idx="104">
                  <c:v>213.51252964262437</c:v>
                </c:pt>
                <c:pt idx="105">
                  <c:v>238.87933545049859</c:v>
                </c:pt>
                <c:pt idx="106">
                  <c:v>234.76577126294916</c:v>
                </c:pt>
                <c:pt idx="107">
                  <c:v>224.83531875355368</c:v>
                </c:pt>
                <c:pt idx="108">
                  <c:v>218.84334826443302</c:v>
                </c:pt>
                <c:pt idx="109">
                  <c:v>213.56834791773565</c:v>
                </c:pt>
                <c:pt idx="110">
                  <c:v>220.62641279174582</c:v>
                </c:pt>
                <c:pt idx="111">
                  <c:v>219.10891844291282</c:v>
                </c:pt>
                <c:pt idx="112">
                  <c:v>214.57966411959674</c:v>
                </c:pt>
                <c:pt idx="113">
                  <c:v>213.65016849491741</c:v>
                </c:pt>
                <c:pt idx="114">
                  <c:v>207.08025350511031</c:v>
                </c:pt>
                <c:pt idx="115">
                  <c:v>213.26360093746968</c:v>
                </c:pt>
                <c:pt idx="116">
                  <c:v>212.00196924101013</c:v>
                </c:pt>
                <c:pt idx="117">
                  <c:v>212.58719438627634</c:v>
                </c:pt>
                <c:pt idx="118">
                  <c:v>210.26362867325855</c:v>
                </c:pt>
                <c:pt idx="119">
                  <c:v>206.81260314246489</c:v>
                </c:pt>
                <c:pt idx="120">
                  <c:v>213.61688554826719</c:v>
                </c:pt>
                <c:pt idx="121">
                  <c:v>212.34901329931077</c:v>
                </c:pt>
                <c:pt idx="122">
                  <c:v>212.94047899707388</c:v>
                </c:pt>
                <c:pt idx="123">
                  <c:v>210.61067273155919</c:v>
                </c:pt>
                <c:pt idx="124">
                  <c:v>207.15930050340458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87-42B1-B8D9-03FA2DD7F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3541824"/>
        <c:axId val="1273548064"/>
      </c:scatterChart>
      <c:valAx>
        <c:axId val="127354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8064"/>
        <c:crosses val="autoZero"/>
        <c:crossBetween val="midCat"/>
      </c:valAx>
      <c:valAx>
        <c:axId val="127354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能耗!$T$3:$T$127</c:f>
              <c:numCache>
                <c:formatCode>General</c:formatCode>
                <c:ptCount val="125"/>
                <c:pt idx="0">
                  <c:v>0.24074400000000001</c:v>
                </c:pt>
                <c:pt idx="1">
                  <c:v>0.40101599999999998</c:v>
                </c:pt>
                <c:pt idx="2">
                  <c:v>0.765096</c:v>
                </c:pt>
                <c:pt idx="3">
                  <c:v>1.39276</c:v>
                </c:pt>
                <c:pt idx="4">
                  <c:v>2.7052879999999999</c:v>
                </c:pt>
                <c:pt idx="5">
                  <c:v>0.32088</c:v>
                </c:pt>
                <c:pt idx="6">
                  <c:v>0.48115200000000002</c:v>
                </c:pt>
                <c:pt idx="7">
                  <c:v>0.84523199999999998</c:v>
                </c:pt>
                <c:pt idx="8">
                  <c:v>1.472896</c:v>
                </c:pt>
                <c:pt idx="9">
                  <c:v>2.7854239999999999</c:v>
                </c:pt>
                <c:pt idx="10">
                  <c:v>0.50292000000000003</c:v>
                </c:pt>
                <c:pt idx="11">
                  <c:v>0.663192</c:v>
                </c:pt>
                <c:pt idx="12">
                  <c:v>1.027272</c:v>
                </c:pt>
                <c:pt idx="13">
                  <c:v>1.654936</c:v>
                </c:pt>
                <c:pt idx="14">
                  <c:v>2.9674640000000001</c:v>
                </c:pt>
                <c:pt idx="15">
                  <c:v>0.81675200000000003</c:v>
                </c:pt>
                <c:pt idx="16">
                  <c:v>0.977024</c:v>
                </c:pt>
                <c:pt idx="17">
                  <c:v>1.3411040000000001</c:v>
                </c:pt>
                <c:pt idx="18">
                  <c:v>1.9687680000000001</c:v>
                </c:pt>
                <c:pt idx="19">
                  <c:v>3.2812960000000002</c:v>
                </c:pt>
                <c:pt idx="20">
                  <c:v>1.4730160000000001</c:v>
                </c:pt>
                <c:pt idx="21">
                  <c:v>1.6332880000000001</c:v>
                </c:pt>
                <c:pt idx="22">
                  <c:v>1.997368</c:v>
                </c:pt>
                <c:pt idx="23">
                  <c:v>2.625032</c:v>
                </c:pt>
                <c:pt idx="24">
                  <c:v>3.9375599999999999</c:v>
                </c:pt>
                <c:pt idx="25">
                  <c:v>0.27044000000000001</c:v>
                </c:pt>
                <c:pt idx="26">
                  <c:v>0.43071199999999998</c:v>
                </c:pt>
                <c:pt idx="27">
                  <c:v>0.79479200000000005</c:v>
                </c:pt>
                <c:pt idx="28">
                  <c:v>1.4224559999999999</c:v>
                </c:pt>
                <c:pt idx="29">
                  <c:v>2.7349839999999999</c:v>
                </c:pt>
                <c:pt idx="30">
                  <c:v>0.350576</c:v>
                </c:pt>
                <c:pt idx="31">
                  <c:v>0.51084799999999997</c:v>
                </c:pt>
                <c:pt idx="32">
                  <c:v>0.87492800000000004</c:v>
                </c:pt>
                <c:pt idx="33">
                  <c:v>1.5025919999999999</c:v>
                </c:pt>
                <c:pt idx="34">
                  <c:v>2.8151199999999998</c:v>
                </c:pt>
                <c:pt idx="35">
                  <c:v>0.53261599999999998</c:v>
                </c:pt>
                <c:pt idx="36">
                  <c:v>0.69288799999999995</c:v>
                </c:pt>
                <c:pt idx="37">
                  <c:v>1.0569679999999999</c:v>
                </c:pt>
                <c:pt idx="38">
                  <c:v>1.6846319999999999</c:v>
                </c:pt>
                <c:pt idx="39">
                  <c:v>2.99716</c:v>
                </c:pt>
                <c:pt idx="40">
                  <c:v>0.84644799999999998</c:v>
                </c:pt>
                <c:pt idx="41">
                  <c:v>1.0067200000000001</c:v>
                </c:pt>
                <c:pt idx="42">
                  <c:v>1.3708</c:v>
                </c:pt>
                <c:pt idx="43">
                  <c:v>1.998464</c:v>
                </c:pt>
                <c:pt idx="44">
                  <c:v>3.3109920000000002</c:v>
                </c:pt>
                <c:pt idx="45">
                  <c:v>1.502712</c:v>
                </c:pt>
                <c:pt idx="46">
                  <c:v>1.662984</c:v>
                </c:pt>
                <c:pt idx="47">
                  <c:v>2.0270640000000002</c:v>
                </c:pt>
                <c:pt idx="48">
                  <c:v>2.654728</c:v>
                </c:pt>
                <c:pt idx="49">
                  <c:v>3.9672559999999999</c:v>
                </c:pt>
                <c:pt idx="50">
                  <c:v>0.29348000000000002</c:v>
                </c:pt>
                <c:pt idx="51">
                  <c:v>0.45375199999999999</c:v>
                </c:pt>
                <c:pt idx="52">
                  <c:v>0.817832</c:v>
                </c:pt>
                <c:pt idx="53">
                  <c:v>1.4454959999999999</c:v>
                </c:pt>
                <c:pt idx="54">
                  <c:v>2.7580239999999998</c:v>
                </c:pt>
                <c:pt idx="55">
                  <c:v>0.373616</c:v>
                </c:pt>
                <c:pt idx="56">
                  <c:v>0.53388800000000003</c:v>
                </c:pt>
                <c:pt idx="57">
                  <c:v>0.89796799999999999</c:v>
                </c:pt>
                <c:pt idx="58">
                  <c:v>1.5256320000000001</c:v>
                </c:pt>
                <c:pt idx="59">
                  <c:v>2.8381599999999998</c:v>
                </c:pt>
                <c:pt idx="60">
                  <c:v>0.55565600000000004</c:v>
                </c:pt>
                <c:pt idx="61">
                  <c:v>0.71592800000000001</c:v>
                </c:pt>
                <c:pt idx="62">
                  <c:v>1.0800080000000001</c:v>
                </c:pt>
                <c:pt idx="63">
                  <c:v>1.7076720000000001</c:v>
                </c:pt>
                <c:pt idx="64">
                  <c:v>3.0202</c:v>
                </c:pt>
                <c:pt idx="65">
                  <c:v>0.86948800000000004</c:v>
                </c:pt>
                <c:pt idx="66">
                  <c:v>1.02976</c:v>
                </c:pt>
                <c:pt idx="67">
                  <c:v>1.39384</c:v>
                </c:pt>
                <c:pt idx="68">
                  <c:v>2.0215040000000002</c:v>
                </c:pt>
                <c:pt idx="69">
                  <c:v>3.3340320000000001</c:v>
                </c:pt>
                <c:pt idx="70">
                  <c:v>1.525752</c:v>
                </c:pt>
                <c:pt idx="71">
                  <c:v>1.686024</c:v>
                </c:pt>
                <c:pt idx="72">
                  <c:v>2.0501040000000001</c:v>
                </c:pt>
                <c:pt idx="73">
                  <c:v>2.6777679999999999</c:v>
                </c:pt>
                <c:pt idx="74">
                  <c:v>3.9902959999999998</c:v>
                </c:pt>
                <c:pt idx="75">
                  <c:v>0.33751199999999998</c:v>
                </c:pt>
                <c:pt idx="76">
                  <c:v>0.497784</c:v>
                </c:pt>
                <c:pt idx="77">
                  <c:v>0.86186399999999996</c:v>
                </c:pt>
                <c:pt idx="78">
                  <c:v>1.489528</c:v>
                </c:pt>
                <c:pt idx="79">
                  <c:v>2.8020559999999999</c:v>
                </c:pt>
                <c:pt idx="80">
                  <c:v>0.41764800000000002</c:v>
                </c:pt>
                <c:pt idx="81">
                  <c:v>0.57791999999999999</c:v>
                </c:pt>
                <c:pt idx="82">
                  <c:v>0.94199999999999995</c:v>
                </c:pt>
                <c:pt idx="83">
                  <c:v>1.5696639999999999</c:v>
                </c:pt>
                <c:pt idx="84">
                  <c:v>2.8821919999999999</c:v>
                </c:pt>
                <c:pt idx="85">
                  <c:v>0.599688</c:v>
                </c:pt>
                <c:pt idx="86">
                  <c:v>0.75995999999999997</c:v>
                </c:pt>
                <c:pt idx="87">
                  <c:v>1.1240399999999999</c:v>
                </c:pt>
                <c:pt idx="88">
                  <c:v>1.7517039999999999</c:v>
                </c:pt>
                <c:pt idx="89">
                  <c:v>3.0642320000000001</c:v>
                </c:pt>
                <c:pt idx="90">
                  <c:v>0.91352</c:v>
                </c:pt>
                <c:pt idx="91">
                  <c:v>1.0737920000000001</c:v>
                </c:pt>
                <c:pt idx="92">
                  <c:v>1.437872</c:v>
                </c:pt>
                <c:pt idx="93">
                  <c:v>2.0655359999999998</c:v>
                </c:pt>
                <c:pt idx="94">
                  <c:v>3.3780640000000002</c:v>
                </c:pt>
                <c:pt idx="95">
                  <c:v>1.5697840000000001</c:v>
                </c:pt>
                <c:pt idx="96">
                  <c:v>1.730056</c:v>
                </c:pt>
                <c:pt idx="97">
                  <c:v>2.0941360000000002</c:v>
                </c:pt>
                <c:pt idx="98">
                  <c:v>2.7218</c:v>
                </c:pt>
                <c:pt idx="99">
                  <c:v>4.0343280000000004</c:v>
                </c:pt>
                <c:pt idx="100">
                  <c:v>0.42199199999999998</c:v>
                </c:pt>
                <c:pt idx="101">
                  <c:v>0.582264</c:v>
                </c:pt>
                <c:pt idx="102">
                  <c:v>0.94634399999999996</c:v>
                </c:pt>
                <c:pt idx="103">
                  <c:v>1.5740080000000001</c:v>
                </c:pt>
                <c:pt idx="104">
                  <c:v>2.886536</c:v>
                </c:pt>
                <c:pt idx="105">
                  <c:v>0.50212800000000002</c:v>
                </c:pt>
                <c:pt idx="106">
                  <c:v>0.66239999999999999</c:v>
                </c:pt>
                <c:pt idx="107">
                  <c:v>1.0264800000000001</c:v>
                </c:pt>
                <c:pt idx="108">
                  <c:v>1.6541440000000001</c:v>
                </c:pt>
                <c:pt idx="109">
                  <c:v>2.966672</c:v>
                </c:pt>
                <c:pt idx="110">
                  <c:v>0.684168</c:v>
                </c:pt>
                <c:pt idx="111">
                  <c:v>0.84443999999999997</c:v>
                </c:pt>
                <c:pt idx="112">
                  <c:v>1.20852</c:v>
                </c:pt>
                <c:pt idx="113">
                  <c:v>1.836184</c:v>
                </c:pt>
                <c:pt idx="114">
                  <c:v>3.1487120000000002</c:v>
                </c:pt>
                <c:pt idx="115">
                  <c:v>0.998</c:v>
                </c:pt>
                <c:pt idx="116">
                  <c:v>1.158272</c:v>
                </c:pt>
                <c:pt idx="117">
                  <c:v>1.5223519999999999</c:v>
                </c:pt>
                <c:pt idx="118">
                  <c:v>2.1500159999999999</c:v>
                </c:pt>
                <c:pt idx="119">
                  <c:v>3.4625439999999998</c:v>
                </c:pt>
                <c:pt idx="120">
                  <c:v>1.654264</c:v>
                </c:pt>
                <c:pt idx="121">
                  <c:v>1.8145359999999999</c:v>
                </c:pt>
                <c:pt idx="122">
                  <c:v>2.1786159999999999</c:v>
                </c:pt>
                <c:pt idx="123">
                  <c:v>2.8062800000000001</c:v>
                </c:pt>
                <c:pt idx="124">
                  <c:v>4.1188079999999996</c:v>
                </c:pt>
              </c:numCache>
            </c:numRef>
          </c:xVal>
          <c:yVal>
            <c:numRef>
              <c:f>能耗!$W$3:$W$127</c:f>
              <c:numCache>
                <c:formatCode>General</c:formatCode>
                <c:ptCount val="125"/>
                <c:pt idx="0">
                  <c:v>368.26291711517763</c:v>
                </c:pt>
                <c:pt idx="1">
                  <c:v>397.88616792249735</c:v>
                </c:pt>
                <c:pt idx="2">
                  <c:v>380.67007534983856</c:v>
                </c:pt>
                <c:pt idx="3">
                  <c:v>345.81404736275567</c:v>
                </c:pt>
                <c:pt idx="4">
                  <c:v>318.03754036598497</c:v>
                </c:pt>
                <c:pt idx="5">
                  <c:v>368.43581808396129</c:v>
                </c:pt>
                <c:pt idx="6">
                  <c:v>398.05974165769652</c:v>
                </c:pt>
                <c:pt idx="7">
                  <c:v>380.84364908503773</c:v>
                </c:pt>
                <c:pt idx="8">
                  <c:v>345.98762109795479</c:v>
                </c:pt>
                <c:pt idx="9">
                  <c:v>318.20909580193756</c:v>
                </c:pt>
                <c:pt idx="10">
                  <c:v>368.61006458557591</c:v>
                </c:pt>
                <c:pt idx="11">
                  <c:v>398.23331539289558</c:v>
                </c:pt>
                <c:pt idx="12">
                  <c:v>381.01722282023684</c:v>
                </c:pt>
                <c:pt idx="13">
                  <c:v>346.1618675995694</c:v>
                </c:pt>
                <c:pt idx="14">
                  <c:v>318.38266953713674</c:v>
                </c:pt>
                <c:pt idx="15">
                  <c:v>368.73048977395052</c:v>
                </c:pt>
                <c:pt idx="16">
                  <c:v>398.35441334768569</c:v>
                </c:pt>
                <c:pt idx="17">
                  <c:v>381.1383207750269</c:v>
                </c:pt>
                <c:pt idx="18">
                  <c:v>346.28229278794407</c:v>
                </c:pt>
                <c:pt idx="19">
                  <c:v>318.50242195909584</c:v>
                </c:pt>
                <c:pt idx="20">
                  <c:v>369.23641011840687</c:v>
                </c:pt>
                <c:pt idx="21">
                  <c:v>398.86033369214209</c:v>
                </c:pt>
                <c:pt idx="22">
                  <c:v>381.6442411194833</c:v>
                </c:pt>
                <c:pt idx="23">
                  <c:v>346.78821313240047</c:v>
                </c:pt>
                <c:pt idx="24">
                  <c:v>319.00632400430572</c:v>
                </c:pt>
                <c:pt idx="25">
                  <c:v>348.55422497308939</c:v>
                </c:pt>
                <c:pt idx="26">
                  <c:v>350.70304090419808</c:v>
                </c:pt>
                <c:pt idx="27">
                  <c:v>330.65392895586655</c:v>
                </c:pt>
                <c:pt idx="28">
                  <c:v>286.42828310010765</c:v>
                </c:pt>
                <c:pt idx="29">
                  <c:v>229.09512917115177</c:v>
                </c:pt>
                <c:pt idx="30">
                  <c:v>348.73654467168996</c:v>
                </c:pt>
                <c:pt idx="31">
                  <c:v>350.88536060279876</c:v>
                </c:pt>
                <c:pt idx="32">
                  <c:v>330.83624865446717</c:v>
                </c:pt>
                <c:pt idx="33">
                  <c:v>286.61060279870827</c:v>
                </c:pt>
                <c:pt idx="34">
                  <c:v>229.27677610333694</c:v>
                </c:pt>
                <c:pt idx="35">
                  <c:v>348.91146393972014</c:v>
                </c:pt>
                <c:pt idx="36">
                  <c:v>351.06027987082888</c:v>
                </c:pt>
                <c:pt idx="37">
                  <c:v>331.01116792249729</c:v>
                </c:pt>
                <c:pt idx="38">
                  <c:v>286.78552206673845</c:v>
                </c:pt>
                <c:pt idx="39">
                  <c:v>229.45169537136709</c:v>
                </c:pt>
                <c:pt idx="40">
                  <c:v>349.03525296017227</c:v>
                </c:pt>
                <c:pt idx="41">
                  <c:v>351.18339612486545</c:v>
                </c:pt>
                <c:pt idx="42">
                  <c:v>331.13428417653392</c:v>
                </c:pt>
                <c:pt idx="43">
                  <c:v>286.90931108719053</c:v>
                </c:pt>
                <c:pt idx="44">
                  <c:v>229.57548439181915</c:v>
                </c:pt>
                <c:pt idx="45">
                  <c:v>349.54991926803018</c:v>
                </c:pt>
                <c:pt idx="46">
                  <c:v>351.69873519913887</c:v>
                </c:pt>
                <c:pt idx="47">
                  <c:v>331.64962325080734</c:v>
                </c:pt>
                <c:pt idx="48">
                  <c:v>287.42397739504844</c:v>
                </c:pt>
                <c:pt idx="49">
                  <c:v>230.09082346609259</c:v>
                </c:pt>
                <c:pt idx="50">
                  <c:v>349.24381054897742</c:v>
                </c:pt>
                <c:pt idx="51">
                  <c:v>350.44671689989235</c:v>
                </c:pt>
                <c:pt idx="52">
                  <c:v>330.30072658772878</c:v>
                </c:pt>
                <c:pt idx="53">
                  <c:v>285.75282561894511</c:v>
                </c:pt>
                <c:pt idx="54">
                  <c:v>227.40177610333691</c:v>
                </c:pt>
                <c:pt idx="55">
                  <c:v>349.42545748116254</c:v>
                </c:pt>
                <c:pt idx="56">
                  <c:v>350.62903659849297</c:v>
                </c:pt>
                <c:pt idx="57">
                  <c:v>330.48237351991389</c:v>
                </c:pt>
                <c:pt idx="58">
                  <c:v>285.93447255113023</c:v>
                </c:pt>
                <c:pt idx="59">
                  <c:v>227.58409580193759</c:v>
                </c:pt>
                <c:pt idx="60">
                  <c:v>349.60037674919266</c:v>
                </c:pt>
                <c:pt idx="61">
                  <c:v>350.8039558665231</c:v>
                </c:pt>
                <c:pt idx="62">
                  <c:v>330.65729278794402</c:v>
                </c:pt>
                <c:pt idx="63">
                  <c:v>286.10939181916041</c:v>
                </c:pt>
                <c:pt idx="64">
                  <c:v>227.75901506996772</c:v>
                </c:pt>
                <c:pt idx="65">
                  <c:v>349.7241657696448</c:v>
                </c:pt>
                <c:pt idx="66">
                  <c:v>350.92774488697529</c:v>
                </c:pt>
                <c:pt idx="67">
                  <c:v>330.78108180839615</c:v>
                </c:pt>
                <c:pt idx="68">
                  <c:v>286.23318083961249</c:v>
                </c:pt>
                <c:pt idx="69">
                  <c:v>227.88280409041982</c:v>
                </c:pt>
                <c:pt idx="70">
                  <c:v>350.23950484391821</c:v>
                </c:pt>
                <c:pt idx="71">
                  <c:v>351.44308396124865</c:v>
                </c:pt>
                <c:pt idx="72">
                  <c:v>331.29642088266957</c:v>
                </c:pt>
                <c:pt idx="73">
                  <c:v>286.7485199138859</c:v>
                </c:pt>
                <c:pt idx="74">
                  <c:v>228.39747039827773</c:v>
                </c:pt>
                <c:pt idx="75">
                  <c:v>356.98062432723361</c:v>
                </c:pt>
                <c:pt idx="76">
                  <c:v>357.95075349838538</c:v>
                </c:pt>
                <c:pt idx="77">
                  <c:v>337.77987082884823</c:v>
                </c:pt>
                <c:pt idx="78">
                  <c:v>293.15258342303554</c:v>
                </c:pt>
                <c:pt idx="79">
                  <c:v>234.55059203444566</c:v>
                </c:pt>
                <c:pt idx="80">
                  <c:v>357.16294402583418</c:v>
                </c:pt>
                <c:pt idx="81">
                  <c:v>358.1324004305705</c:v>
                </c:pt>
                <c:pt idx="82">
                  <c:v>337.96219052744885</c:v>
                </c:pt>
                <c:pt idx="83">
                  <c:v>293.33423035522065</c:v>
                </c:pt>
                <c:pt idx="84">
                  <c:v>234.7322389666308</c:v>
                </c:pt>
                <c:pt idx="85">
                  <c:v>357.33786329386442</c:v>
                </c:pt>
                <c:pt idx="86">
                  <c:v>358.30731969860062</c:v>
                </c:pt>
                <c:pt idx="87">
                  <c:v>338.13710979547903</c:v>
                </c:pt>
                <c:pt idx="88">
                  <c:v>293.50914962325083</c:v>
                </c:pt>
                <c:pt idx="89">
                  <c:v>234.90715823466093</c:v>
                </c:pt>
                <c:pt idx="90">
                  <c:v>357.4616523143165</c:v>
                </c:pt>
                <c:pt idx="91">
                  <c:v>358.43110871905282</c:v>
                </c:pt>
                <c:pt idx="92">
                  <c:v>338.26022604951561</c:v>
                </c:pt>
                <c:pt idx="93">
                  <c:v>293.63293864370291</c:v>
                </c:pt>
                <c:pt idx="94">
                  <c:v>235.03094725511306</c:v>
                </c:pt>
                <c:pt idx="95">
                  <c:v>357.9763186221744</c:v>
                </c:pt>
                <c:pt idx="96">
                  <c:v>358.94644779332617</c:v>
                </c:pt>
                <c:pt idx="97">
                  <c:v>338.77556512378902</c:v>
                </c:pt>
                <c:pt idx="98">
                  <c:v>294.14827771797633</c:v>
                </c:pt>
                <c:pt idx="99">
                  <c:v>235.54628632938645</c:v>
                </c:pt>
                <c:pt idx="100">
                  <c:v>358.74058127018299</c:v>
                </c:pt>
                <c:pt idx="101">
                  <c:v>359.59364908503767</c:v>
                </c:pt>
                <c:pt idx="102">
                  <c:v>339.41065662002154</c:v>
                </c:pt>
                <c:pt idx="103">
                  <c:v>294.74367599569433</c:v>
                </c:pt>
                <c:pt idx="104">
                  <c:v>236.01587728740583</c:v>
                </c:pt>
                <c:pt idx="105">
                  <c:v>358.92290096878367</c:v>
                </c:pt>
                <c:pt idx="106">
                  <c:v>359.77596878363829</c:v>
                </c:pt>
                <c:pt idx="107">
                  <c:v>339.59297631862222</c:v>
                </c:pt>
                <c:pt idx="108">
                  <c:v>294.92532292787945</c:v>
                </c:pt>
                <c:pt idx="109">
                  <c:v>236.19752421959097</c:v>
                </c:pt>
                <c:pt idx="110">
                  <c:v>359.09782023681379</c:v>
                </c:pt>
                <c:pt idx="111">
                  <c:v>359.95088805166841</c:v>
                </c:pt>
                <c:pt idx="112">
                  <c:v>339.76789558665234</c:v>
                </c:pt>
                <c:pt idx="113">
                  <c:v>295.10024219590957</c:v>
                </c:pt>
                <c:pt idx="114">
                  <c:v>236.3724434876211</c:v>
                </c:pt>
                <c:pt idx="115">
                  <c:v>359.22160925726587</c:v>
                </c:pt>
                <c:pt idx="116">
                  <c:v>360.0740043057051</c:v>
                </c:pt>
                <c:pt idx="117">
                  <c:v>339.89168460710442</c:v>
                </c:pt>
                <c:pt idx="118">
                  <c:v>295.22403121636171</c:v>
                </c:pt>
                <c:pt idx="119">
                  <c:v>236.49623250807321</c:v>
                </c:pt>
                <c:pt idx="120">
                  <c:v>359.73627556512378</c:v>
                </c:pt>
                <c:pt idx="121">
                  <c:v>360.58934337997852</c:v>
                </c:pt>
                <c:pt idx="122">
                  <c:v>340.40635091496233</c:v>
                </c:pt>
                <c:pt idx="123">
                  <c:v>295.73937029063512</c:v>
                </c:pt>
                <c:pt idx="124">
                  <c:v>237.01157158234662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87-42B1-B8D9-03FA2DD7F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3541824"/>
        <c:axId val="1273548064"/>
      </c:scatterChart>
      <c:valAx>
        <c:axId val="127354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8064"/>
        <c:crosses val="autoZero"/>
        <c:crossBetween val="midCat"/>
      </c:valAx>
      <c:valAx>
        <c:axId val="127354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能耗!$T$131:$T$255</c:f>
              <c:numCache>
                <c:formatCode>General</c:formatCode>
                <c:ptCount val="125"/>
                <c:pt idx="0">
                  <c:v>0.18171999999999999</c:v>
                </c:pt>
                <c:pt idx="1">
                  <c:v>0.34199200000000002</c:v>
                </c:pt>
                <c:pt idx="2">
                  <c:v>0.70607200000000003</c:v>
                </c:pt>
                <c:pt idx="3">
                  <c:v>1.333736</c:v>
                </c:pt>
                <c:pt idx="4">
                  <c:v>2.6462639999999999</c:v>
                </c:pt>
                <c:pt idx="5">
                  <c:v>0.18720300000000001</c:v>
                </c:pt>
                <c:pt idx="6">
                  <c:v>0.34747499999999998</c:v>
                </c:pt>
                <c:pt idx="7">
                  <c:v>0.71155500000000005</c:v>
                </c:pt>
                <c:pt idx="8">
                  <c:v>1.3392189999999999</c:v>
                </c:pt>
                <c:pt idx="9">
                  <c:v>2.6517469999999999</c:v>
                </c:pt>
                <c:pt idx="10">
                  <c:v>0.19780400000000001</c:v>
                </c:pt>
                <c:pt idx="11">
                  <c:v>0.35807600000000001</c:v>
                </c:pt>
                <c:pt idx="12">
                  <c:v>0.72215600000000002</c:v>
                </c:pt>
                <c:pt idx="13">
                  <c:v>1.34982</c:v>
                </c:pt>
                <c:pt idx="14">
                  <c:v>2.6623480000000002</c:v>
                </c:pt>
                <c:pt idx="15">
                  <c:v>0.22158600000000001</c:v>
                </c:pt>
                <c:pt idx="16">
                  <c:v>0.38185799999999998</c:v>
                </c:pt>
                <c:pt idx="17">
                  <c:v>0.74593799999999999</c:v>
                </c:pt>
                <c:pt idx="18">
                  <c:v>1.373602</c:v>
                </c:pt>
                <c:pt idx="19">
                  <c:v>2.6861299999999999</c:v>
                </c:pt>
                <c:pt idx="20">
                  <c:v>0.26750299999999999</c:v>
                </c:pt>
                <c:pt idx="21">
                  <c:v>0.42777500000000002</c:v>
                </c:pt>
                <c:pt idx="22">
                  <c:v>0.79185499999999998</c:v>
                </c:pt>
                <c:pt idx="23">
                  <c:v>1.419519</c:v>
                </c:pt>
                <c:pt idx="24">
                  <c:v>2.7320470000000001</c:v>
                </c:pt>
                <c:pt idx="25">
                  <c:v>0.21141599999999999</c:v>
                </c:pt>
                <c:pt idx="26">
                  <c:v>0.37168800000000002</c:v>
                </c:pt>
                <c:pt idx="27">
                  <c:v>0.73576799999999998</c:v>
                </c:pt>
                <c:pt idx="28">
                  <c:v>1.363432</c:v>
                </c:pt>
                <c:pt idx="29">
                  <c:v>2.6759599999999999</c:v>
                </c:pt>
                <c:pt idx="30">
                  <c:v>0.21689900000000001</c:v>
                </c:pt>
                <c:pt idx="31">
                  <c:v>0.37717099999999998</c:v>
                </c:pt>
                <c:pt idx="32">
                  <c:v>0.74125099999999999</c:v>
                </c:pt>
                <c:pt idx="33">
                  <c:v>1.3689150000000001</c:v>
                </c:pt>
                <c:pt idx="34">
                  <c:v>2.6814429999999998</c:v>
                </c:pt>
                <c:pt idx="35">
                  <c:v>0.22750000000000001</c:v>
                </c:pt>
                <c:pt idx="36">
                  <c:v>0.38777200000000001</c:v>
                </c:pt>
                <c:pt idx="37">
                  <c:v>0.75185199999999996</c:v>
                </c:pt>
                <c:pt idx="38">
                  <c:v>1.379516</c:v>
                </c:pt>
                <c:pt idx="39">
                  <c:v>2.6920440000000001</c:v>
                </c:pt>
                <c:pt idx="40">
                  <c:v>0.25128200000000001</c:v>
                </c:pt>
                <c:pt idx="41">
                  <c:v>0.41155399999999998</c:v>
                </c:pt>
                <c:pt idx="42">
                  <c:v>0.77563400000000005</c:v>
                </c:pt>
                <c:pt idx="43">
                  <c:v>1.4032979999999999</c:v>
                </c:pt>
                <c:pt idx="44">
                  <c:v>2.7158259999999999</c:v>
                </c:pt>
                <c:pt idx="45">
                  <c:v>0.29719899999999999</c:v>
                </c:pt>
                <c:pt idx="46">
                  <c:v>0.45747100000000002</c:v>
                </c:pt>
                <c:pt idx="47">
                  <c:v>0.82155100000000003</c:v>
                </c:pt>
                <c:pt idx="48">
                  <c:v>1.4492149999999999</c:v>
                </c:pt>
                <c:pt idx="49">
                  <c:v>2.7617430000000001</c:v>
                </c:pt>
                <c:pt idx="50">
                  <c:v>0.234456</c:v>
                </c:pt>
                <c:pt idx="51">
                  <c:v>0.39472800000000002</c:v>
                </c:pt>
                <c:pt idx="52">
                  <c:v>0.75880800000000004</c:v>
                </c:pt>
                <c:pt idx="53">
                  <c:v>1.3864719999999999</c:v>
                </c:pt>
                <c:pt idx="54">
                  <c:v>2.6989999999999998</c:v>
                </c:pt>
                <c:pt idx="55">
                  <c:v>0.23993900000000001</c:v>
                </c:pt>
                <c:pt idx="56">
                  <c:v>0.40021099999999998</c:v>
                </c:pt>
                <c:pt idx="57">
                  <c:v>0.76429100000000005</c:v>
                </c:pt>
                <c:pt idx="58">
                  <c:v>1.3919550000000001</c:v>
                </c:pt>
                <c:pt idx="59">
                  <c:v>2.7044830000000002</c:v>
                </c:pt>
                <c:pt idx="60">
                  <c:v>0.25053999999999998</c:v>
                </c:pt>
                <c:pt idx="61">
                  <c:v>0.41081200000000001</c:v>
                </c:pt>
                <c:pt idx="62">
                  <c:v>0.77489200000000003</c:v>
                </c:pt>
                <c:pt idx="63">
                  <c:v>1.4025559999999999</c:v>
                </c:pt>
                <c:pt idx="64">
                  <c:v>2.7150840000000001</c:v>
                </c:pt>
                <c:pt idx="65">
                  <c:v>0.27432200000000001</c:v>
                </c:pt>
                <c:pt idx="66">
                  <c:v>0.43459399999999998</c:v>
                </c:pt>
                <c:pt idx="67">
                  <c:v>0.798674</c:v>
                </c:pt>
                <c:pt idx="68">
                  <c:v>1.4263380000000001</c:v>
                </c:pt>
                <c:pt idx="69">
                  <c:v>2.7388659999999998</c:v>
                </c:pt>
                <c:pt idx="70">
                  <c:v>0.320239</c:v>
                </c:pt>
                <c:pt idx="71">
                  <c:v>0.48051100000000002</c:v>
                </c:pt>
                <c:pt idx="72">
                  <c:v>0.84459099999999998</c:v>
                </c:pt>
                <c:pt idx="73">
                  <c:v>1.4722550000000001</c:v>
                </c:pt>
                <c:pt idx="74">
                  <c:v>2.784783</c:v>
                </c:pt>
                <c:pt idx="75">
                  <c:v>0.27848800000000001</c:v>
                </c:pt>
                <c:pt idx="76">
                  <c:v>0.43875999999999998</c:v>
                </c:pt>
                <c:pt idx="77">
                  <c:v>0.80284</c:v>
                </c:pt>
                <c:pt idx="78">
                  <c:v>1.430504</c:v>
                </c:pt>
                <c:pt idx="79">
                  <c:v>2.7430319999999999</c:v>
                </c:pt>
                <c:pt idx="80">
                  <c:v>0.28397099999999997</c:v>
                </c:pt>
                <c:pt idx="81">
                  <c:v>0.444243</c:v>
                </c:pt>
                <c:pt idx="82">
                  <c:v>0.80832300000000001</c:v>
                </c:pt>
                <c:pt idx="83">
                  <c:v>1.4359869999999999</c:v>
                </c:pt>
                <c:pt idx="84">
                  <c:v>2.7485149999999998</c:v>
                </c:pt>
                <c:pt idx="85">
                  <c:v>0.294572</c:v>
                </c:pt>
                <c:pt idx="86">
                  <c:v>0.45484400000000003</c:v>
                </c:pt>
                <c:pt idx="87">
                  <c:v>0.81892399999999999</c:v>
                </c:pt>
                <c:pt idx="88">
                  <c:v>1.446588</c:v>
                </c:pt>
                <c:pt idx="89">
                  <c:v>2.7591160000000001</c:v>
                </c:pt>
                <c:pt idx="90">
                  <c:v>0.31835400000000003</c:v>
                </c:pt>
                <c:pt idx="91">
                  <c:v>0.478626</c:v>
                </c:pt>
                <c:pt idx="92">
                  <c:v>0.84270599999999996</c:v>
                </c:pt>
                <c:pt idx="93">
                  <c:v>1.47037</c:v>
                </c:pt>
                <c:pt idx="94">
                  <c:v>2.7828979999999999</c:v>
                </c:pt>
                <c:pt idx="95">
                  <c:v>0.36427100000000001</c:v>
                </c:pt>
                <c:pt idx="96">
                  <c:v>0.52454299999999998</c:v>
                </c:pt>
                <c:pt idx="97">
                  <c:v>0.88862300000000005</c:v>
                </c:pt>
                <c:pt idx="98">
                  <c:v>1.5162869999999999</c:v>
                </c:pt>
                <c:pt idx="99">
                  <c:v>2.8288150000000001</c:v>
                </c:pt>
                <c:pt idx="100">
                  <c:v>0.36296800000000001</c:v>
                </c:pt>
                <c:pt idx="101">
                  <c:v>0.52324000000000004</c:v>
                </c:pt>
                <c:pt idx="102">
                  <c:v>0.88732</c:v>
                </c:pt>
                <c:pt idx="103">
                  <c:v>1.5149840000000001</c:v>
                </c:pt>
                <c:pt idx="104">
                  <c:v>2.827512</c:v>
                </c:pt>
                <c:pt idx="105">
                  <c:v>0.36845099999999997</c:v>
                </c:pt>
                <c:pt idx="106">
                  <c:v>0.52872300000000005</c:v>
                </c:pt>
                <c:pt idx="107">
                  <c:v>0.89280300000000001</c:v>
                </c:pt>
                <c:pt idx="108">
                  <c:v>1.520467</c:v>
                </c:pt>
                <c:pt idx="109">
                  <c:v>2.8329949999999999</c:v>
                </c:pt>
                <c:pt idx="110">
                  <c:v>0.379052</c:v>
                </c:pt>
                <c:pt idx="111">
                  <c:v>0.53932400000000003</c:v>
                </c:pt>
                <c:pt idx="112">
                  <c:v>0.90340399999999998</c:v>
                </c:pt>
                <c:pt idx="113">
                  <c:v>1.5310680000000001</c:v>
                </c:pt>
                <c:pt idx="114">
                  <c:v>2.8435959999999998</c:v>
                </c:pt>
                <c:pt idx="115">
                  <c:v>0.40283400000000003</c:v>
                </c:pt>
                <c:pt idx="116">
                  <c:v>0.563106</c:v>
                </c:pt>
                <c:pt idx="117">
                  <c:v>0.92718599999999995</c:v>
                </c:pt>
                <c:pt idx="118">
                  <c:v>1.5548500000000001</c:v>
                </c:pt>
                <c:pt idx="119">
                  <c:v>2.867378</c:v>
                </c:pt>
                <c:pt idx="120">
                  <c:v>0.44875100000000001</c:v>
                </c:pt>
                <c:pt idx="121">
                  <c:v>0.60902299999999998</c:v>
                </c:pt>
                <c:pt idx="122">
                  <c:v>0.97310300000000005</c:v>
                </c:pt>
                <c:pt idx="123">
                  <c:v>1.6007670000000001</c:v>
                </c:pt>
                <c:pt idx="124">
                  <c:v>2.9132950000000002</c:v>
                </c:pt>
              </c:numCache>
            </c:numRef>
          </c:xVal>
          <c:yVal>
            <c:numRef>
              <c:f>能耗!$X$131:$X$255</c:f>
              <c:numCache>
                <c:formatCode>General</c:formatCode>
                <c:ptCount val="125"/>
                <c:pt idx="0">
                  <c:v>368.32922536387258</c:v>
                </c:pt>
                <c:pt idx="1">
                  <c:v>373.50660280945027</c:v>
                </c:pt>
                <c:pt idx="2">
                  <c:v>381.13673860622941</c:v>
                </c:pt>
                <c:pt idx="3">
                  <c:v>445.39473244761501</c:v>
                </c:pt>
                <c:pt idx="4">
                  <c:v>633.95186662124524</c:v>
                </c:pt>
                <c:pt idx="5">
                  <c:v>367.06143251240741</c:v>
                </c:pt>
                <c:pt idx="6">
                  <c:v>373.5767388734144</c:v>
                </c:pt>
                <c:pt idx="7">
                  <c:v>381.17882024460789</c:v>
                </c:pt>
                <c:pt idx="8">
                  <c:v>445.44950537375837</c:v>
                </c:pt>
                <c:pt idx="9">
                  <c:v>634.00530362236066</c:v>
                </c:pt>
                <c:pt idx="10">
                  <c:v>350.61419153157124</c:v>
                </c:pt>
                <c:pt idx="11">
                  <c:v>364.70486076321396</c:v>
                </c:pt>
                <c:pt idx="12">
                  <c:v>378.19636761984913</c:v>
                </c:pt>
                <c:pt idx="13">
                  <c:v>445.56706677621253</c:v>
                </c:pt>
                <c:pt idx="14">
                  <c:v>634.12086113727298</c:v>
                </c:pt>
                <c:pt idx="15">
                  <c:v>349.3363792423969</c:v>
                </c:pt>
                <c:pt idx="16">
                  <c:v>357.27177390804832</c:v>
                </c:pt>
                <c:pt idx="17">
                  <c:v>371.06052408338843</c:v>
                </c:pt>
                <c:pt idx="18">
                  <c:v>444.96256070109342</c:v>
                </c:pt>
                <c:pt idx="19">
                  <c:v>634.18966127620911</c:v>
                </c:pt>
                <c:pt idx="20">
                  <c:v>349.63161867356007</c:v>
                </c:pt>
                <c:pt idx="21">
                  <c:v>357.56768130172532</c:v>
                </c:pt>
                <c:pt idx="22">
                  <c:v>371.35643147706548</c:v>
                </c:pt>
                <c:pt idx="23">
                  <c:v>445.25780013225653</c:v>
                </c:pt>
                <c:pt idx="24">
                  <c:v>634.48556866988622</c:v>
                </c:pt>
                <c:pt idx="25">
                  <c:v>240.11114896232021</c:v>
                </c:pt>
                <c:pt idx="26">
                  <c:v>230.845172968893</c:v>
                </c:pt>
                <c:pt idx="27">
                  <c:v>212.22772178025366</c:v>
                </c:pt>
                <c:pt idx="28">
                  <c:v>188.9993253578609</c:v>
                </c:pt>
                <c:pt idx="29">
                  <c:v>184.67760789264506</c:v>
                </c:pt>
                <c:pt idx="30">
                  <c:v>238.85404351107817</c:v>
                </c:pt>
                <c:pt idx="31">
                  <c:v>230.92532847056623</c:v>
                </c:pt>
                <c:pt idx="32">
                  <c:v>212.28115878136919</c:v>
                </c:pt>
                <c:pt idx="33">
                  <c:v>189.06411772171344</c:v>
                </c:pt>
                <c:pt idx="34">
                  <c:v>184.74173229398366</c:v>
                </c:pt>
                <c:pt idx="35">
                  <c:v>222.40813845526989</c:v>
                </c:pt>
                <c:pt idx="36">
                  <c:v>222.05478628539367</c:v>
                </c:pt>
                <c:pt idx="37">
                  <c:v>209.29937411912442</c:v>
                </c:pt>
                <c:pt idx="38">
                  <c:v>189.18301504919543</c:v>
                </c:pt>
                <c:pt idx="39">
                  <c:v>184.85862573392382</c:v>
                </c:pt>
                <c:pt idx="40">
                  <c:v>221.13366597866528</c:v>
                </c:pt>
                <c:pt idx="41">
                  <c:v>214.6250392427977</c:v>
                </c:pt>
                <c:pt idx="42">
                  <c:v>202.16753835774736</c:v>
                </c:pt>
                <c:pt idx="43">
                  <c:v>188.58184878664608</c:v>
                </c:pt>
                <c:pt idx="44">
                  <c:v>184.93076568542972</c:v>
                </c:pt>
                <c:pt idx="45">
                  <c:v>221.44026077256544</c:v>
                </c:pt>
                <c:pt idx="46">
                  <c:v>214.9323019992118</c:v>
                </c:pt>
                <c:pt idx="47">
                  <c:v>202.47413315164752</c:v>
                </c:pt>
                <c:pt idx="48">
                  <c:v>188.88911154306021</c:v>
                </c:pt>
                <c:pt idx="49">
                  <c:v>185.23736047932991</c:v>
                </c:pt>
                <c:pt idx="50">
                  <c:v>237.15341095057747</c:v>
                </c:pt>
                <c:pt idx="51">
                  <c:v>227.42587286001509</c:v>
                </c:pt>
                <c:pt idx="52">
                  <c:v>207.97146464140431</c:v>
                </c:pt>
                <c:pt idx="53">
                  <c:v>181.95232083575468</c:v>
                </c:pt>
                <c:pt idx="54">
                  <c:v>171.47866861711719</c:v>
                </c:pt>
                <c:pt idx="55">
                  <c:v>235.89563753682143</c:v>
                </c:pt>
                <c:pt idx="56">
                  <c:v>227.5066963242023</c:v>
                </c:pt>
                <c:pt idx="57">
                  <c:v>208.02490164251984</c:v>
                </c:pt>
                <c:pt idx="58">
                  <c:v>182.01711319960722</c:v>
                </c:pt>
                <c:pt idx="59">
                  <c:v>171.5427930184558</c:v>
                </c:pt>
                <c:pt idx="60">
                  <c:v>219.44973248101317</c:v>
                </c:pt>
                <c:pt idx="61">
                  <c:v>218.63548617651577</c:v>
                </c:pt>
                <c:pt idx="62">
                  <c:v>205.04311698027504</c:v>
                </c:pt>
                <c:pt idx="63">
                  <c:v>182.13601052708921</c:v>
                </c:pt>
                <c:pt idx="64">
                  <c:v>171.65968645839595</c:v>
                </c:pt>
                <c:pt idx="65">
                  <c:v>218.17526000440856</c:v>
                </c:pt>
                <c:pt idx="66">
                  <c:v>211.20640709643374</c:v>
                </c:pt>
                <c:pt idx="67">
                  <c:v>197.91128121889798</c:v>
                </c:pt>
                <c:pt idx="68">
                  <c:v>181.53484426453986</c:v>
                </c:pt>
                <c:pt idx="69">
                  <c:v>171.73182640990188</c:v>
                </c:pt>
                <c:pt idx="70">
                  <c:v>218.48252276082266</c:v>
                </c:pt>
                <c:pt idx="71">
                  <c:v>211.5130018903339</c:v>
                </c:pt>
                <c:pt idx="72">
                  <c:v>198.21787601279814</c:v>
                </c:pt>
                <c:pt idx="73">
                  <c:v>181.84210702095399</c:v>
                </c:pt>
                <c:pt idx="74">
                  <c:v>172.03842120380205</c:v>
                </c:pt>
                <c:pt idx="75">
                  <c:v>241.64612681936288</c:v>
                </c:pt>
                <c:pt idx="76">
                  <c:v>231.6981610991991</c:v>
                </c:pt>
                <c:pt idx="77">
                  <c:v>211.8429753722221</c:v>
                </c:pt>
                <c:pt idx="78">
                  <c:v>184.48657061365714</c:v>
                </c:pt>
                <c:pt idx="79">
                  <c:v>171.06519982098604</c:v>
                </c:pt>
                <c:pt idx="80">
                  <c:v>240.38835340560686</c:v>
                </c:pt>
                <c:pt idx="81">
                  <c:v>231.77831660087233</c:v>
                </c:pt>
                <c:pt idx="82">
                  <c:v>211.89574441082365</c:v>
                </c:pt>
                <c:pt idx="83">
                  <c:v>184.55136297750971</c:v>
                </c:pt>
                <c:pt idx="84">
                  <c:v>171.12932422232464</c:v>
                </c:pt>
                <c:pt idx="85">
                  <c:v>223.94244834979861</c:v>
                </c:pt>
                <c:pt idx="86">
                  <c:v>222.90777441569981</c:v>
                </c:pt>
                <c:pt idx="87">
                  <c:v>208.91462771109283</c:v>
                </c:pt>
                <c:pt idx="88">
                  <c:v>184.67026030499167</c:v>
                </c:pt>
                <c:pt idx="89">
                  <c:v>171.2462176622648</c:v>
                </c:pt>
                <c:pt idx="90">
                  <c:v>222.667975873194</c:v>
                </c:pt>
                <c:pt idx="91">
                  <c:v>215.47802737310383</c:v>
                </c:pt>
                <c:pt idx="92">
                  <c:v>201.78212398720186</c:v>
                </c:pt>
                <c:pt idx="93">
                  <c:v>184.06909404244232</c:v>
                </c:pt>
                <c:pt idx="94">
                  <c:v>171.3183576137707</c:v>
                </c:pt>
                <c:pt idx="95">
                  <c:v>222.9752386296081</c:v>
                </c:pt>
                <c:pt idx="96">
                  <c:v>215.78529012951793</c:v>
                </c:pt>
                <c:pt idx="97">
                  <c:v>202.08938674361593</c:v>
                </c:pt>
                <c:pt idx="98">
                  <c:v>184.37635679885645</c:v>
                </c:pt>
                <c:pt idx="99">
                  <c:v>171.62562037018481</c:v>
                </c:pt>
                <c:pt idx="100">
                  <c:v>242.16312980515534</c:v>
                </c:pt>
                <c:pt idx="101">
                  <c:v>232.10495027019084</c:v>
                </c:pt>
                <c:pt idx="102">
                  <c:v>212.04937578903073</c:v>
                </c:pt>
                <c:pt idx="103">
                  <c:v>184.02500851652204</c:v>
                </c:pt>
                <c:pt idx="104">
                  <c:v>169.1301124180911</c:v>
                </c:pt>
                <c:pt idx="105">
                  <c:v>240.90602435391324</c:v>
                </c:pt>
                <c:pt idx="106">
                  <c:v>232.18510577186407</c:v>
                </c:pt>
                <c:pt idx="107">
                  <c:v>212.10214482763229</c:v>
                </c:pt>
                <c:pt idx="108">
                  <c:v>184.08980088037458</c:v>
                </c:pt>
                <c:pt idx="109">
                  <c:v>169.19423681942968</c:v>
                </c:pt>
                <c:pt idx="110">
                  <c:v>224.46011929810498</c:v>
                </c:pt>
                <c:pt idx="111">
                  <c:v>223.31456358669149</c:v>
                </c:pt>
                <c:pt idx="112">
                  <c:v>209.12102812790147</c:v>
                </c:pt>
                <c:pt idx="113">
                  <c:v>184.20869820785657</c:v>
                </c:pt>
                <c:pt idx="114">
                  <c:v>169.31113025936983</c:v>
                </c:pt>
                <c:pt idx="115">
                  <c:v>223.18497885898645</c:v>
                </c:pt>
                <c:pt idx="116">
                  <c:v>215.88481654409551</c:v>
                </c:pt>
                <c:pt idx="117">
                  <c:v>201.98852440401043</c:v>
                </c:pt>
                <c:pt idx="118">
                  <c:v>183.6068639827933</c:v>
                </c:pt>
                <c:pt idx="119">
                  <c:v>169.38327021087576</c:v>
                </c:pt>
                <c:pt idx="120">
                  <c:v>223.49224161540056</c:v>
                </c:pt>
                <c:pt idx="121">
                  <c:v>216.19207930050965</c:v>
                </c:pt>
                <c:pt idx="122">
                  <c:v>202.29578716042457</c:v>
                </c:pt>
                <c:pt idx="123">
                  <c:v>183.9141267392074</c:v>
                </c:pt>
                <c:pt idx="124">
                  <c:v>169.68986500477592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87-42B1-B8D9-03FA2DD7F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3541824"/>
        <c:axId val="1273548064"/>
      </c:scatterChart>
      <c:valAx>
        <c:axId val="1273541824"/>
        <c:scaling>
          <c:orientation val="minMax"/>
          <c:max val="4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8064"/>
        <c:crosses val="autoZero"/>
        <c:crossBetween val="midCat"/>
      </c:valAx>
      <c:valAx>
        <c:axId val="1273548064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能耗!$T$131:$T$255</c:f>
              <c:numCache>
                <c:formatCode>General</c:formatCode>
                <c:ptCount val="125"/>
                <c:pt idx="0">
                  <c:v>0.18171999999999999</c:v>
                </c:pt>
                <c:pt idx="1">
                  <c:v>0.34199200000000002</c:v>
                </c:pt>
                <c:pt idx="2">
                  <c:v>0.70607200000000003</c:v>
                </c:pt>
                <c:pt idx="3">
                  <c:v>1.333736</c:v>
                </c:pt>
                <c:pt idx="4">
                  <c:v>2.6462639999999999</c:v>
                </c:pt>
                <c:pt idx="5">
                  <c:v>0.18720300000000001</c:v>
                </c:pt>
                <c:pt idx="6">
                  <c:v>0.34747499999999998</c:v>
                </c:pt>
                <c:pt idx="7">
                  <c:v>0.71155500000000005</c:v>
                </c:pt>
                <c:pt idx="8">
                  <c:v>1.3392189999999999</c:v>
                </c:pt>
                <c:pt idx="9">
                  <c:v>2.6517469999999999</c:v>
                </c:pt>
                <c:pt idx="10">
                  <c:v>0.19780400000000001</c:v>
                </c:pt>
                <c:pt idx="11">
                  <c:v>0.35807600000000001</c:v>
                </c:pt>
                <c:pt idx="12">
                  <c:v>0.72215600000000002</c:v>
                </c:pt>
                <c:pt idx="13">
                  <c:v>1.34982</c:v>
                </c:pt>
                <c:pt idx="14">
                  <c:v>2.6623480000000002</c:v>
                </c:pt>
                <c:pt idx="15">
                  <c:v>0.22158600000000001</c:v>
                </c:pt>
                <c:pt idx="16">
                  <c:v>0.38185799999999998</c:v>
                </c:pt>
                <c:pt idx="17">
                  <c:v>0.74593799999999999</c:v>
                </c:pt>
                <c:pt idx="18">
                  <c:v>1.373602</c:v>
                </c:pt>
                <c:pt idx="19">
                  <c:v>2.6861299999999999</c:v>
                </c:pt>
                <c:pt idx="20">
                  <c:v>0.26750299999999999</c:v>
                </c:pt>
                <c:pt idx="21">
                  <c:v>0.42777500000000002</c:v>
                </c:pt>
                <c:pt idx="22">
                  <c:v>0.79185499999999998</c:v>
                </c:pt>
                <c:pt idx="23">
                  <c:v>1.419519</c:v>
                </c:pt>
                <c:pt idx="24">
                  <c:v>2.7320470000000001</c:v>
                </c:pt>
                <c:pt idx="25">
                  <c:v>0.21141599999999999</c:v>
                </c:pt>
                <c:pt idx="26">
                  <c:v>0.37168800000000002</c:v>
                </c:pt>
                <c:pt idx="27">
                  <c:v>0.73576799999999998</c:v>
                </c:pt>
                <c:pt idx="28">
                  <c:v>1.363432</c:v>
                </c:pt>
                <c:pt idx="29">
                  <c:v>2.6759599999999999</c:v>
                </c:pt>
                <c:pt idx="30">
                  <c:v>0.21689900000000001</c:v>
                </c:pt>
                <c:pt idx="31">
                  <c:v>0.37717099999999998</c:v>
                </c:pt>
                <c:pt idx="32">
                  <c:v>0.74125099999999999</c:v>
                </c:pt>
                <c:pt idx="33">
                  <c:v>1.3689150000000001</c:v>
                </c:pt>
                <c:pt idx="34">
                  <c:v>2.6814429999999998</c:v>
                </c:pt>
                <c:pt idx="35">
                  <c:v>0.22750000000000001</c:v>
                </c:pt>
                <c:pt idx="36">
                  <c:v>0.38777200000000001</c:v>
                </c:pt>
                <c:pt idx="37">
                  <c:v>0.75185199999999996</c:v>
                </c:pt>
                <c:pt idx="38">
                  <c:v>1.379516</c:v>
                </c:pt>
                <c:pt idx="39">
                  <c:v>2.6920440000000001</c:v>
                </c:pt>
                <c:pt idx="40">
                  <c:v>0.25128200000000001</c:v>
                </c:pt>
                <c:pt idx="41">
                  <c:v>0.41155399999999998</c:v>
                </c:pt>
                <c:pt idx="42">
                  <c:v>0.77563400000000005</c:v>
                </c:pt>
                <c:pt idx="43">
                  <c:v>1.4032979999999999</c:v>
                </c:pt>
                <c:pt idx="44">
                  <c:v>2.7158259999999999</c:v>
                </c:pt>
                <c:pt idx="45">
                  <c:v>0.29719899999999999</c:v>
                </c:pt>
                <c:pt idx="46">
                  <c:v>0.45747100000000002</c:v>
                </c:pt>
                <c:pt idx="47">
                  <c:v>0.82155100000000003</c:v>
                </c:pt>
                <c:pt idx="48">
                  <c:v>1.4492149999999999</c:v>
                </c:pt>
                <c:pt idx="49">
                  <c:v>2.7617430000000001</c:v>
                </c:pt>
                <c:pt idx="50">
                  <c:v>0.234456</c:v>
                </c:pt>
                <c:pt idx="51">
                  <c:v>0.39472800000000002</c:v>
                </c:pt>
                <c:pt idx="52">
                  <c:v>0.75880800000000004</c:v>
                </c:pt>
                <c:pt idx="53">
                  <c:v>1.3864719999999999</c:v>
                </c:pt>
                <c:pt idx="54">
                  <c:v>2.6989999999999998</c:v>
                </c:pt>
                <c:pt idx="55">
                  <c:v>0.23993900000000001</c:v>
                </c:pt>
                <c:pt idx="56">
                  <c:v>0.40021099999999998</c:v>
                </c:pt>
                <c:pt idx="57">
                  <c:v>0.76429100000000005</c:v>
                </c:pt>
                <c:pt idx="58">
                  <c:v>1.3919550000000001</c:v>
                </c:pt>
                <c:pt idx="59">
                  <c:v>2.7044830000000002</c:v>
                </c:pt>
                <c:pt idx="60">
                  <c:v>0.25053999999999998</c:v>
                </c:pt>
                <c:pt idx="61">
                  <c:v>0.41081200000000001</c:v>
                </c:pt>
                <c:pt idx="62">
                  <c:v>0.77489200000000003</c:v>
                </c:pt>
                <c:pt idx="63">
                  <c:v>1.4025559999999999</c:v>
                </c:pt>
                <c:pt idx="64">
                  <c:v>2.7150840000000001</c:v>
                </c:pt>
                <c:pt idx="65">
                  <c:v>0.27432200000000001</c:v>
                </c:pt>
                <c:pt idx="66">
                  <c:v>0.43459399999999998</c:v>
                </c:pt>
                <c:pt idx="67">
                  <c:v>0.798674</c:v>
                </c:pt>
                <c:pt idx="68">
                  <c:v>1.4263380000000001</c:v>
                </c:pt>
                <c:pt idx="69">
                  <c:v>2.7388659999999998</c:v>
                </c:pt>
                <c:pt idx="70">
                  <c:v>0.320239</c:v>
                </c:pt>
                <c:pt idx="71">
                  <c:v>0.48051100000000002</c:v>
                </c:pt>
                <c:pt idx="72">
                  <c:v>0.84459099999999998</c:v>
                </c:pt>
                <c:pt idx="73">
                  <c:v>1.4722550000000001</c:v>
                </c:pt>
                <c:pt idx="74">
                  <c:v>2.784783</c:v>
                </c:pt>
                <c:pt idx="75">
                  <c:v>0.27848800000000001</c:v>
                </c:pt>
                <c:pt idx="76">
                  <c:v>0.43875999999999998</c:v>
                </c:pt>
                <c:pt idx="77">
                  <c:v>0.80284</c:v>
                </c:pt>
                <c:pt idx="78">
                  <c:v>1.430504</c:v>
                </c:pt>
                <c:pt idx="79">
                  <c:v>2.7430319999999999</c:v>
                </c:pt>
                <c:pt idx="80">
                  <c:v>0.28397099999999997</c:v>
                </c:pt>
                <c:pt idx="81">
                  <c:v>0.444243</c:v>
                </c:pt>
                <c:pt idx="82">
                  <c:v>0.80832300000000001</c:v>
                </c:pt>
                <c:pt idx="83">
                  <c:v>1.4359869999999999</c:v>
                </c:pt>
                <c:pt idx="84">
                  <c:v>2.7485149999999998</c:v>
                </c:pt>
                <c:pt idx="85">
                  <c:v>0.294572</c:v>
                </c:pt>
                <c:pt idx="86">
                  <c:v>0.45484400000000003</c:v>
                </c:pt>
                <c:pt idx="87">
                  <c:v>0.81892399999999999</c:v>
                </c:pt>
                <c:pt idx="88">
                  <c:v>1.446588</c:v>
                </c:pt>
                <c:pt idx="89">
                  <c:v>2.7591160000000001</c:v>
                </c:pt>
                <c:pt idx="90">
                  <c:v>0.31835400000000003</c:v>
                </c:pt>
                <c:pt idx="91">
                  <c:v>0.478626</c:v>
                </c:pt>
                <c:pt idx="92">
                  <c:v>0.84270599999999996</c:v>
                </c:pt>
                <c:pt idx="93">
                  <c:v>1.47037</c:v>
                </c:pt>
                <c:pt idx="94">
                  <c:v>2.7828979999999999</c:v>
                </c:pt>
                <c:pt idx="95">
                  <c:v>0.36427100000000001</c:v>
                </c:pt>
                <c:pt idx="96">
                  <c:v>0.52454299999999998</c:v>
                </c:pt>
                <c:pt idx="97">
                  <c:v>0.88862300000000005</c:v>
                </c:pt>
                <c:pt idx="98">
                  <c:v>1.5162869999999999</c:v>
                </c:pt>
                <c:pt idx="99">
                  <c:v>2.8288150000000001</c:v>
                </c:pt>
                <c:pt idx="100">
                  <c:v>0.36296800000000001</c:v>
                </c:pt>
                <c:pt idx="101">
                  <c:v>0.52324000000000004</c:v>
                </c:pt>
                <c:pt idx="102">
                  <c:v>0.88732</c:v>
                </c:pt>
                <c:pt idx="103">
                  <c:v>1.5149840000000001</c:v>
                </c:pt>
                <c:pt idx="104">
                  <c:v>2.827512</c:v>
                </c:pt>
                <c:pt idx="105">
                  <c:v>0.36845099999999997</c:v>
                </c:pt>
                <c:pt idx="106">
                  <c:v>0.52872300000000005</c:v>
                </c:pt>
                <c:pt idx="107">
                  <c:v>0.89280300000000001</c:v>
                </c:pt>
                <c:pt idx="108">
                  <c:v>1.520467</c:v>
                </c:pt>
                <c:pt idx="109">
                  <c:v>2.8329949999999999</c:v>
                </c:pt>
                <c:pt idx="110">
                  <c:v>0.379052</c:v>
                </c:pt>
                <c:pt idx="111">
                  <c:v>0.53932400000000003</c:v>
                </c:pt>
                <c:pt idx="112">
                  <c:v>0.90340399999999998</c:v>
                </c:pt>
                <c:pt idx="113">
                  <c:v>1.5310680000000001</c:v>
                </c:pt>
                <c:pt idx="114">
                  <c:v>2.8435959999999998</c:v>
                </c:pt>
                <c:pt idx="115">
                  <c:v>0.40283400000000003</c:v>
                </c:pt>
                <c:pt idx="116">
                  <c:v>0.563106</c:v>
                </c:pt>
                <c:pt idx="117">
                  <c:v>0.92718599999999995</c:v>
                </c:pt>
                <c:pt idx="118">
                  <c:v>1.5548500000000001</c:v>
                </c:pt>
                <c:pt idx="119">
                  <c:v>2.867378</c:v>
                </c:pt>
                <c:pt idx="120">
                  <c:v>0.44875100000000001</c:v>
                </c:pt>
                <c:pt idx="121">
                  <c:v>0.60902299999999998</c:v>
                </c:pt>
                <c:pt idx="122">
                  <c:v>0.97310300000000005</c:v>
                </c:pt>
                <c:pt idx="123">
                  <c:v>1.6007670000000001</c:v>
                </c:pt>
                <c:pt idx="124">
                  <c:v>2.9132950000000002</c:v>
                </c:pt>
              </c:numCache>
            </c:numRef>
          </c:xVal>
          <c:yVal>
            <c:numRef>
              <c:f>能耗!$Y$131:$Y$255</c:f>
              <c:numCache>
                <c:formatCode>General</c:formatCode>
                <c:ptCount val="125"/>
                <c:pt idx="0">
                  <c:v>351.24256334160788</c:v>
                </c:pt>
                <c:pt idx="1">
                  <c:v>357.29589926361484</c:v>
                </c:pt>
                <c:pt idx="2">
                  <c:v>374.91852612017919</c:v>
                </c:pt>
                <c:pt idx="3">
                  <c:v>449.05975675713159</c:v>
                </c:pt>
                <c:pt idx="4">
                  <c:v>626.29144766950037</c:v>
                </c:pt>
                <c:pt idx="5">
                  <c:v>347.81025946830493</c:v>
                </c:pt>
                <c:pt idx="6">
                  <c:v>357.25776255391145</c:v>
                </c:pt>
                <c:pt idx="7">
                  <c:v>372.63032353797723</c:v>
                </c:pt>
                <c:pt idx="8">
                  <c:v>449.11869530849134</c:v>
                </c:pt>
                <c:pt idx="9">
                  <c:v>626.35038622086017</c:v>
                </c:pt>
                <c:pt idx="10">
                  <c:v>342.61707969878933</c:v>
                </c:pt>
                <c:pt idx="11">
                  <c:v>350.69131453771377</c:v>
                </c:pt>
                <c:pt idx="12">
                  <c:v>370.217309905837</c:v>
                </c:pt>
                <c:pt idx="13">
                  <c:v>449.2608412264766</c:v>
                </c:pt>
                <c:pt idx="14">
                  <c:v>626.49253213884538</c:v>
                </c:pt>
                <c:pt idx="15">
                  <c:v>339.10919580080156</c:v>
                </c:pt>
                <c:pt idx="16">
                  <c:v>350.35848507121165</c:v>
                </c:pt>
                <c:pt idx="17">
                  <c:v>370.27971543080616</c:v>
                </c:pt>
                <c:pt idx="18">
                  <c:v>448.71999334341069</c:v>
                </c:pt>
                <c:pt idx="19">
                  <c:v>626.55147069020518</c:v>
                </c:pt>
                <c:pt idx="20">
                  <c:v>339.44479884619119</c:v>
                </c:pt>
                <c:pt idx="21">
                  <c:v>350.69478151132313</c:v>
                </c:pt>
                <c:pt idx="22">
                  <c:v>370.61254489730823</c:v>
                </c:pt>
                <c:pt idx="23">
                  <c:v>449.05975675713159</c:v>
                </c:pt>
                <c:pt idx="24">
                  <c:v>626.88083318309782</c:v>
                </c:pt>
                <c:pt idx="25">
                  <c:v>224.31319252797849</c:v>
                </c:pt>
                <c:pt idx="26">
                  <c:v>216.06560900858423</c:v>
                </c:pt>
                <c:pt idx="27">
                  <c:v>207.70465545216271</c:v>
                </c:pt>
                <c:pt idx="28">
                  <c:v>195.23360468180115</c:v>
                </c:pt>
                <c:pt idx="29">
                  <c:v>181.51548350413958</c:v>
                </c:pt>
                <c:pt idx="30">
                  <c:v>220.89198297022563</c:v>
                </c:pt>
                <c:pt idx="31">
                  <c:v>216.03683312762624</c:v>
                </c:pt>
                <c:pt idx="32">
                  <c:v>205.42754718551086</c:v>
                </c:pt>
                <c:pt idx="33">
                  <c:v>195.30363754871101</c:v>
                </c:pt>
                <c:pt idx="34">
                  <c:v>181.58516967368845</c:v>
                </c:pt>
                <c:pt idx="35">
                  <c:v>215.69880320071005</c:v>
                </c:pt>
                <c:pt idx="36">
                  <c:v>209.47246529559416</c:v>
                </c:pt>
                <c:pt idx="37">
                  <c:v>203.0155736454534</c:v>
                </c:pt>
                <c:pt idx="38">
                  <c:v>195.44717025614</c:v>
                </c:pt>
                <c:pt idx="39">
                  <c:v>181.72766228903467</c:v>
                </c:pt>
                <c:pt idx="40">
                  <c:v>212.19438627633167</c:v>
                </c:pt>
                <c:pt idx="41">
                  <c:v>209.14310280270146</c:v>
                </c:pt>
                <c:pt idx="42">
                  <c:v>203.08005935458823</c:v>
                </c:pt>
                <c:pt idx="43">
                  <c:v>194.90874925460068</c:v>
                </c:pt>
                <c:pt idx="44">
                  <c:v>181.79318809025224</c:v>
                </c:pt>
                <c:pt idx="45">
                  <c:v>212.54143033463231</c:v>
                </c:pt>
                <c:pt idx="46">
                  <c:v>209.4901468610021</c:v>
                </c:pt>
                <c:pt idx="47">
                  <c:v>203.42398313664035</c:v>
                </c:pt>
                <c:pt idx="48">
                  <c:v>195.2616871680373</c:v>
                </c:pt>
                <c:pt idx="49">
                  <c:v>182.13364489869505</c:v>
                </c:pt>
                <c:pt idx="50">
                  <c:v>221.37007863096147</c:v>
                </c:pt>
                <c:pt idx="51">
                  <c:v>212.6645078977659</c:v>
                </c:pt>
                <c:pt idx="52">
                  <c:v>203.47148067508911</c:v>
                </c:pt>
                <c:pt idx="53">
                  <c:v>188.22719771457099</c:v>
                </c:pt>
                <c:pt idx="54">
                  <c:v>168.395068576738</c:v>
                </c:pt>
                <c:pt idx="55">
                  <c:v>217.94886907320864</c:v>
                </c:pt>
                <c:pt idx="56">
                  <c:v>212.63573201680791</c:v>
                </c:pt>
                <c:pt idx="57">
                  <c:v>201.19437240843723</c:v>
                </c:pt>
                <c:pt idx="58">
                  <c:v>188.29723058148082</c:v>
                </c:pt>
                <c:pt idx="59">
                  <c:v>168.46475474628687</c:v>
                </c:pt>
                <c:pt idx="60">
                  <c:v>212.75534260633211</c:v>
                </c:pt>
                <c:pt idx="61">
                  <c:v>206.07136418477583</c:v>
                </c:pt>
                <c:pt idx="62">
                  <c:v>198.78239886837983</c:v>
                </c:pt>
                <c:pt idx="63">
                  <c:v>188.44076328890986</c:v>
                </c:pt>
                <c:pt idx="64">
                  <c:v>168.60724736163309</c:v>
                </c:pt>
                <c:pt idx="65">
                  <c:v>209.25127237931468</c:v>
                </c:pt>
                <c:pt idx="66">
                  <c:v>205.74200169188313</c:v>
                </c:pt>
                <c:pt idx="67">
                  <c:v>198.8468845775146</c:v>
                </c:pt>
                <c:pt idx="68">
                  <c:v>187.90234228737052</c:v>
                </c:pt>
                <c:pt idx="69">
                  <c:v>168.67242646548974</c:v>
                </c:pt>
                <c:pt idx="70">
                  <c:v>209.59796974025437</c:v>
                </c:pt>
                <c:pt idx="71">
                  <c:v>206.08904575018377</c:v>
                </c:pt>
                <c:pt idx="72">
                  <c:v>199.19080835956677</c:v>
                </c:pt>
                <c:pt idx="73">
                  <c:v>188.25528020080714</c:v>
                </c:pt>
                <c:pt idx="74">
                  <c:v>169.01322997129347</c:v>
                </c:pt>
                <c:pt idx="75">
                  <c:v>225.77868227267058</c:v>
                </c:pt>
                <c:pt idx="76">
                  <c:v>216.84949174166888</c:v>
                </c:pt>
                <c:pt idx="77">
                  <c:v>207.25013521197079</c:v>
                </c:pt>
                <c:pt idx="78">
                  <c:v>190.65165235962223</c:v>
                </c:pt>
                <c:pt idx="79">
                  <c:v>167.83307215465476</c:v>
                </c:pt>
                <c:pt idx="80">
                  <c:v>222.35747271491772</c:v>
                </c:pt>
                <c:pt idx="81">
                  <c:v>216.82106255807182</c:v>
                </c:pt>
                <c:pt idx="82">
                  <c:v>204.97302694531891</c:v>
                </c:pt>
                <c:pt idx="83">
                  <c:v>190.72168522653209</c:v>
                </c:pt>
                <c:pt idx="84">
                  <c:v>167.90275832420366</c:v>
                </c:pt>
                <c:pt idx="85">
                  <c:v>217.16429294540211</c:v>
                </c:pt>
                <c:pt idx="86">
                  <c:v>210.25634802867881</c:v>
                </c:pt>
                <c:pt idx="87">
                  <c:v>202.56140010262243</c:v>
                </c:pt>
                <c:pt idx="88">
                  <c:v>190.86521793396108</c:v>
                </c:pt>
                <c:pt idx="89">
                  <c:v>168.04525093954985</c:v>
                </c:pt>
                <c:pt idx="90">
                  <c:v>213.65987602102373</c:v>
                </c:pt>
                <c:pt idx="91">
                  <c:v>209.92733223314707</c:v>
                </c:pt>
                <c:pt idx="92">
                  <c:v>202.6258858117572</c:v>
                </c:pt>
                <c:pt idx="93">
                  <c:v>190.3264502350608</c:v>
                </c:pt>
                <c:pt idx="94">
                  <c:v>168.11077674076745</c:v>
                </c:pt>
                <c:pt idx="95">
                  <c:v>214.00692007932435</c:v>
                </c:pt>
                <c:pt idx="96">
                  <c:v>210.27402959408676</c:v>
                </c:pt>
                <c:pt idx="97">
                  <c:v>202.96946289644845</c:v>
                </c:pt>
                <c:pt idx="98">
                  <c:v>190.67973484585838</c:v>
                </c:pt>
                <c:pt idx="99">
                  <c:v>168.45123354921023</c:v>
                </c:pt>
                <c:pt idx="100">
                  <c:v>226.26925903840021</c:v>
                </c:pt>
                <c:pt idx="101">
                  <c:v>217.22808525981503</c:v>
                </c:pt>
                <c:pt idx="102">
                  <c:v>207.42556407660624</c:v>
                </c:pt>
                <c:pt idx="103">
                  <c:v>190.1496345809816</c:v>
                </c:pt>
                <c:pt idx="104">
                  <c:v>165.83817553980779</c:v>
                </c:pt>
                <c:pt idx="105">
                  <c:v>222.84770278328642</c:v>
                </c:pt>
                <c:pt idx="106">
                  <c:v>217.19965607621796</c:v>
                </c:pt>
                <c:pt idx="107">
                  <c:v>205.14845580995438</c:v>
                </c:pt>
                <c:pt idx="108">
                  <c:v>190.2196674478914</c:v>
                </c:pt>
                <c:pt idx="109">
                  <c:v>165.90786170935667</c:v>
                </c:pt>
                <c:pt idx="110">
                  <c:v>217.65452301377081</c:v>
                </c:pt>
                <c:pt idx="111">
                  <c:v>210.63494154682496</c:v>
                </c:pt>
                <c:pt idx="112">
                  <c:v>202.73648226989695</c:v>
                </c:pt>
                <c:pt idx="113">
                  <c:v>190.36320015532044</c:v>
                </c:pt>
                <c:pt idx="114">
                  <c:v>166.05035432470288</c:v>
                </c:pt>
                <c:pt idx="115">
                  <c:v>214.15045278675339</c:v>
                </c:pt>
                <c:pt idx="116">
                  <c:v>210.30592575129319</c:v>
                </c:pt>
                <c:pt idx="117">
                  <c:v>202.80131467639271</c:v>
                </c:pt>
                <c:pt idx="118">
                  <c:v>189.82477915378107</c:v>
                </c:pt>
                <c:pt idx="119">
                  <c:v>166.11553342855956</c:v>
                </c:pt>
                <c:pt idx="120">
                  <c:v>214.49715014769308</c:v>
                </c:pt>
                <c:pt idx="121">
                  <c:v>210.65262311223287</c:v>
                </c:pt>
                <c:pt idx="122">
                  <c:v>203.14489176108393</c:v>
                </c:pt>
                <c:pt idx="123">
                  <c:v>190.17771706721769</c:v>
                </c:pt>
                <c:pt idx="124">
                  <c:v>166.45633693436326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87-42B1-B8D9-03FA2DD7F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3541824"/>
        <c:axId val="1273548064"/>
      </c:scatterChart>
      <c:valAx>
        <c:axId val="1273541824"/>
        <c:scaling>
          <c:orientation val="minMax"/>
          <c:max val="4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8064"/>
        <c:crosses val="autoZero"/>
        <c:crossBetween val="midCat"/>
      </c:valAx>
      <c:valAx>
        <c:axId val="1273548064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能耗!$T$131:$T$255</c:f>
              <c:numCache>
                <c:formatCode>General</c:formatCode>
                <c:ptCount val="125"/>
                <c:pt idx="0">
                  <c:v>0.18171999999999999</c:v>
                </c:pt>
                <c:pt idx="1">
                  <c:v>0.34199200000000002</c:v>
                </c:pt>
                <c:pt idx="2">
                  <c:v>0.70607200000000003</c:v>
                </c:pt>
                <c:pt idx="3">
                  <c:v>1.333736</c:v>
                </c:pt>
                <c:pt idx="4">
                  <c:v>2.6462639999999999</c:v>
                </c:pt>
                <c:pt idx="5">
                  <c:v>0.18720300000000001</c:v>
                </c:pt>
                <c:pt idx="6">
                  <c:v>0.34747499999999998</c:v>
                </c:pt>
                <c:pt idx="7">
                  <c:v>0.71155500000000005</c:v>
                </c:pt>
                <c:pt idx="8">
                  <c:v>1.3392189999999999</c:v>
                </c:pt>
                <c:pt idx="9">
                  <c:v>2.6517469999999999</c:v>
                </c:pt>
                <c:pt idx="10">
                  <c:v>0.19780400000000001</c:v>
                </c:pt>
                <c:pt idx="11">
                  <c:v>0.35807600000000001</c:v>
                </c:pt>
                <c:pt idx="12">
                  <c:v>0.72215600000000002</c:v>
                </c:pt>
                <c:pt idx="13">
                  <c:v>1.34982</c:v>
                </c:pt>
                <c:pt idx="14">
                  <c:v>2.6623480000000002</c:v>
                </c:pt>
                <c:pt idx="15">
                  <c:v>0.22158600000000001</c:v>
                </c:pt>
                <c:pt idx="16">
                  <c:v>0.38185799999999998</c:v>
                </c:pt>
                <c:pt idx="17">
                  <c:v>0.74593799999999999</c:v>
                </c:pt>
                <c:pt idx="18">
                  <c:v>1.373602</c:v>
                </c:pt>
                <c:pt idx="19">
                  <c:v>2.6861299999999999</c:v>
                </c:pt>
                <c:pt idx="20">
                  <c:v>0.26750299999999999</c:v>
                </c:pt>
                <c:pt idx="21">
                  <c:v>0.42777500000000002</c:v>
                </c:pt>
                <c:pt idx="22">
                  <c:v>0.79185499999999998</c:v>
                </c:pt>
                <c:pt idx="23">
                  <c:v>1.419519</c:v>
                </c:pt>
                <c:pt idx="24">
                  <c:v>2.7320470000000001</c:v>
                </c:pt>
                <c:pt idx="25">
                  <c:v>0.21141599999999999</c:v>
                </c:pt>
                <c:pt idx="26">
                  <c:v>0.37168800000000002</c:v>
                </c:pt>
                <c:pt idx="27">
                  <c:v>0.73576799999999998</c:v>
                </c:pt>
                <c:pt idx="28">
                  <c:v>1.363432</c:v>
                </c:pt>
                <c:pt idx="29">
                  <c:v>2.6759599999999999</c:v>
                </c:pt>
                <c:pt idx="30">
                  <c:v>0.21689900000000001</c:v>
                </c:pt>
                <c:pt idx="31">
                  <c:v>0.37717099999999998</c:v>
                </c:pt>
                <c:pt idx="32">
                  <c:v>0.74125099999999999</c:v>
                </c:pt>
                <c:pt idx="33">
                  <c:v>1.3689150000000001</c:v>
                </c:pt>
                <c:pt idx="34">
                  <c:v>2.6814429999999998</c:v>
                </c:pt>
                <c:pt idx="35">
                  <c:v>0.22750000000000001</c:v>
                </c:pt>
                <c:pt idx="36">
                  <c:v>0.38777200000000001</c:v>
                </c:pt>
                <c:pt idx="37">
                  <c:v>0.75185199999999996</c:v>
                </c:pt>
                <c:pt idx="38">
                  <c:v>1.379516</c:v>
                </c:pt>
                <c:pt idx="39">
                  <c:v>2.6920440000000001</c:v>
                </c:pt>
                <c:pt idx="40">
                  <c:v>0.25128200000000001</c:v>
                </c:pt>
                <c:pt idx="41">
                  <c:v>0.41155399999999998</c:v>
                </c:pt>
                <c:pt idx="42">
                  <c:v>0.77563400000000005</c:v>
                </c:pt>
                <c:pt idx="43">
                  <c:v>1.4032979999999999</c:v>
                </c:pt>
                <c:pt idx="44">
                  <c:v>2.7158259999999999</c:v>
                </c:pt>
                <c:pt idx="45">
                  <c:v>0.29719899999999999</c:v>
                </c:pt>
                <c:pt idx="46">
                  <c:v>0.45747100000000002</c:v>
                </c:pt>
                <c:pt idx="47">
                  <c:v>0.82155100000000003</c:v>
                </c:pt>
                <c:pt idx="48">
                  <c:v>1.4492149999999999</c:v>
                </c:pt>
                <c:pt idx="49">
                  <c:v>2.7617430000000001</c:v>
                </c:pt>
                <c:pt idx="50">
                  <c:v>0.234456</c:v>
                </c:pt>
                <c:pt idx="51">
                  <c:v>0.39472800000000002</c:v>
                </c:pt>
                <c:pt idx="52">
                  <c:v>0.75880800000000004</c:v>
                </c:pt>
                <c:pt idx="53">
                  <c:v>1.3864719999999999</c:v>
                </c:pt>
                <c:pt idx="54">
                  <c:v>2.6989999999999998</c:v>
                </c:pt>
                <c:pt idx="55">
                  <c:v>0.23993900000000001</c:v>
                </c:pt>
                <c:pt idx="56">
                  <c:v>0.40021099999999998</c:v>
                </c:pt>
                <c:pt idx="57">
                  <c:v>0.76429100000000005</c:v>
                </c:pt>
                <c:pt idx="58">
                  <c:v>1.3919550000000001</c:v>
                </c:pt>
                <c:pt idx="59">
                  <c:v>2.7044830000000002</c:v>
                </c:pt>
                <c:pt idx="60">
                  <c:v>0.25053999999999998</c:v>
                </c:pt>
                <c:pt idx="61">
                  <c:v>0.41081200000000001</c:v>
                </c:pt>
                <c:pt idx="62">
                  <c:v>0.77489200000000003</c:v>
                </c:pt>
                <c:pt idx="63">
                  <c:v>1.4025559999999999</c:v>
                </c:pt>
                <c:pt idx="64">
                  <c:v>2.7150840000000001</c:v>
                </c:pt>
                <c:pt idx="65">
                  <c:v>0.27432200000000001</c:v>
                </c:pt>
                <c:pt idx="66">
                  <c:v>0.43459399999999998</c:v>
                </c:pt>
                <c:pt idx="67">
                  <c:v>0.798674</c:v>
                </c:pt>
                <c:pt idx="68">
                  <c:v>1.4263380000000001</c:v>
                </c:pt>
                <c:pt idx="69">
                  <c:v>2.7388659999999998</c:v>
                </c:pt>
                <c:pt idx="70">
                  <c:v>0.320239</c:v>
                </c:pt>
                <c:pt idx="71">
                  <c:v>0.48051100000000002</c:v>
                </c:pt>
                <c:pt idx="72">
                  <c:v>0.84459099999999998</c:v>
                </c:pt>
                <c:pt idx="73">
                  <c:v>1.4722550000000001</c:v>
                </c:pt>
                <c:pt idx="74">
                  <c:v>2.784783</c:v>
                </c:pt>
                <c:pt idx="75">
                  <c:v>0.27848800000000001</c:v>
                </c:pt>
                <c:pt idx="76">
                  <c:v>0.43875999999999998</c:v>
                </c:pt>
                <c:pt idx="77">
                  <c:v>0.80284</c:v>
                </c:pt>
                <c:pt idx="78">
                  <c:v>1.430504</c:v>
                </c:pt>
                <c:pt idx="79">
                  <c:v>2.7430319999999999</c:v>
                </c:pt>
                <c:pt idx="80">
                  <c:v>0.28397099999999997</c:v>
                </c:pt>
                <c:pt idx="81">
                  <c:v>0.444243</c:v>
                </c:pt>
                <c:pt idx="82">
                  <c:v>0.80832300000000001</c:v>
                </c:pt>
                <c:pt idx="83">
                  <c:v>1.4359869999999999</c:v>
                </c:pt>
                <c:pt idx="84">
                  <c:v>2.7485149999999998</c:v>
                </c:pt>
                <c:pt idx="85">
                  <c:v>0.294572</c:v>
                </c:pt>
                <c:pt idx="86">
                  <c:v>0.45484400000000003</c:v>
                </c:pt>
                <c:pt idx="87">
                  <c:v>0.81892399999999999</c:v>
                </c:pt>
                <c:pt idx="88">
                  <c:v>1.446588</c:v>
                </c:pt>
                <c:pt idx="89">
                  <c:v>2.7591160000000001</c:v>
                </c:pt>
                <c:pt idx="90">
                  <c:v>0.31835400000000003</c:v>
                </c:pt>
                <c:pt idx="91">
                  <c:v>0.478626</c:v>
                </c:pt>
                <c:pt idx="92">
                  <c:v>0.84270599999999996</c:v>
                </c:pt>
                <c:pt idx="93">
                  <c:v>1.47037</c:v>
                </c:pt>
                <c:pt idx="94">
                  <c:v>2.7828979999999999</c:v>
                </c:pt>
                <c:pt idx="95">
                  <c:v>0.36427100000000001</c:v>
                </c:pt>
                <c:pt idx="96">
                  <c:v>0.52454299999999998</c:v>
                </c:pt>
                <c:pt idx="97">
                  <c:v>0.88862300000000005</c:v>
                </c:pt>
                <c:pt idx="98">
                  <c:v>1.5162869999999999</c:v>
                </c:pt>
                <c:pt idx="99">
                  <c:v>2.8288150000000001</c:v>
                </c:pt>
                <c:pt idx="100">
                  <c:v>0.36296800000000001</c:v>
                </c:pt>
                <c:pt idx="101">
                  <c:v>0.52324000000000004</c:v>
                </c:pt>
                <c:pt idx="102">
                  <c:v>0.88732</c:v>
                </c:pt>
                <c:pt idx="103">
                  <c:v>1.5149840000000001</c:v>
                </c:pt>
                <c:pt idx="104">
                  <c:v>2.827512</c:v>
                </c:pt>
                <c:pt idx="105">
                  <c:v>0.36845099999999997</c:v>
                </c:pt>
                <c:pt idx="106">
                  <c:v>0.52872300000000005</c:v>
                </c:pt>
                <c:pt idx="107">
                  <c:v>0.89280300000000001</c:v>
                </c:pt>
                <c:pt idx="108">
                  <c:v>1.520467</c:v>
                </c:pt>
                <c:pt idx="109">
                  <c:v>2.8329949999999999</c:v>
                </c:pt>
                <c:pt idx="110">
                  <c:v>0.379052</c:v>
                </c:pt>
                <c:pt idx="111">
                  <c:v>0.53932400000000003</c:v>
                </c:pt>
                <c:pt idx="112">
                  <c:v>0.90340399999999998</c:v>
                </c:pt>
                <c:pt idx="113">
                  <c:v>1.5310680000000001</c:v>
                </c:pt>
                <c:pt idx="114">
                  <c:v>2.8435959999999998</c:v>
                </c:pt>
                <c:pt idx="115">
                  <c:v>0.40283400000000003</c:v>
                </c:pt>
                <c:pt idx="116">
                  <c:v>0.563106</c:v>
                </c:pt>
                <c:pt idx="117">
                  <c:v>0.92718599999999995</c:v>
                </c:pt>
                <c:pt idx="118">
                  <c:v>1.5548500000000001</c:v>
                </c:pt>
                <c:pt idx="119">
                  <c:v>2.867378</c:v>
                </c:pt>
                <c:pt idx="120">
                  <c:v>0.44875100000000001</c:v>
                </c:pt>
                <c:pt idx="121">
                  <c:v>0.60902299999999998</c:v>
                </c:pt>
                <c:pt idx="122">
                  <c:v>0.97310300000000005</c:v>
                </c:pt>
                <c:pt idx="123">
                  <c:v>1.6007670000000001</c:v>
                </c:pt>
                <c:pt idx="124">
                  <c:v>2.9132950000000002</c:v>
                </c:pt>
              </c:numCache>
            </c:numRef>
          </c:xVal>
          <c:yVal>
            <c:numRef>
              <c:f>能耗!$Z$131:$Z$255</c:f>
              <c:numCache>
                <c:formatCode>General</c:formatCode>
                <c:ptCount val="125"/>
                <c:pt idx="0">
                  <c:v>429.7463670613563</c:v>
                </c:pt>
                <c:pt idx="1">
                  <c:v>382.9157696447794</c:v>
                </c:pt>
                <c:pt idx="2">
                  <c:v>380.42451560818085</c:v>
                </c:pt>
                <c:pt idx="3">
                  <c:v>478.09337997847149</c:v>
                </c:pt>
                <c:pt idx="4">
                  <c:v>693.46071044133475</c:v>
                </c:pt>
                <c:pt idx="5">
                  <c:v>429.91994079655547</c:v>
                </c:pt>
                <c:pt idx="6">
                  <c:v>383.08665231431644</c:v>
                </c:pt>
                <c:pt idx="7">
                  <c:v>380.595398277718</c:v>
                </c:pt>
                <c:pt idx="8">
                  <c:v>478.26493541442414</c:v>
                </c:pt>
                <c:pt idx="9">
                  <c:v>693.63562970936493</c:v>
                </c:pt>
                <c:pt idx="10">
                  <c:v>430.09418729817008</c:v>
                </c:pt>
                <c:pt idx="11">
                  <c:v>383.26089881593111</c:v>
                </c:pt>
                <c:pt idx="12">
                  <c:v>380.76897201291712</c:v>
                </c:pt>
                <c:pt idx="13">
                  <c:v>478.43850914962326</c:v>
                </c:pt>
                <c:pt idx="14">
                  <c:v>693.80382131324006</c:v>
                </c:pt>
                <c:pt idx="15">
                  <c:v>430.2146124865447</c:v>
                </c:pt>
                <c:pt idx="16">
                  <c:v>383.38065123789022</c:v>
                </c:pt>
                <c:pt idx="17">
                  <c:v>380.88939720129173</c:v>
                </c:pt>
                <c:pt idx="18">
                  <c:v>478.55826157158231</c:v>
                </c:pt>
                <c:pt idx="19">
                  <c:v>693.92491926803018</c:v>
                </c:pt>
                <c:pt idx="20">
                  <c:v>430.72053283100104</c:v>
                </c:pt>
                <c:pt idx="21">
                  <c:v>383.88388051668466</c:v>
                </c:pt>
                <c:pt idx="22">
                  <c:v>381.39262648008616</c:v>
                </c:pt>
                <c:pt idx="23">
                  <c:v>479.06149085037674</c:v>
                </c:pt>
                <c:pt idx="24">
                  <c:v>694.42949407965557</c:v>
                </c:pt>
                <c:pt idx="25">
                  <c:v>297.16361679224974</c:v>
                </c:pt>
                <c:pt idx="26">
                  <c:v>235.31350914962326</c:v>
                </c:pt>
                <c:pt idx="27">
                  <c:v>205.52677610333694</c:v>
                </c:pt>
                <c:pt idx="28">
                  <c:v>212.21205597416579</c:v>
                </c:pt>
                <c:pt idx="29">
                  <c:v>226.99138858988158</c:v>
                </c:pt>
                <c:pt idx="30">
                  <c:v>297.34593649085042</c:v>
                </c:pt>
                <c:pt idx="31">
                  <c:v>235.49515608180843</c:v>
                </c:pt>
                <c:pt idx="32">
                  <c:v>205.70909580193759</c:v>
                </c:pt>
                <c:pt idx="33">
                  <c:v>212.39370290635091</c:v>
                </c:pt>
                <c:pt idx="34">
                  <c:v>227.17370828848223</c:v>
                </c:pt>
                <c:pt idx="35">
                  <c:v>297.52085575888054</c:v>
                </c:pt>
                <c:pt idx="36">
                  <c:v>235.67007534983856</c:v>
                </c:pt>
                <c:pt idx="37">
                  <c:v>205.88401506996772</c:v>
                </c:pt>
                <c:pt idx="38">
                  <c:v>212.56862217438106</c:v>
                </c:pt>
                <c:pt idx="39">
                  <c:v>227.34862755651238</c:v>
                </c:pt>
                <c:pt idx="40">
                  <c:v>297.64464477933262</c:v>
                </c:pt>
                <c:pt idx="41">
                  <c:v>235.79386437029063</c:v>
                </c:pt>
                <c:pt idx="42">
                  <c:v>206.00713132400432</c:v>
                </c:pt>
                <c:pt idx="43">
                  <c:v>212.69241119483317</c:v>
                </c:pt>
                <c:pt idx="44">
                  <c:v>227.47174381054896</c:v>
                </c:pt>
                <c:pt idx="45">
                  <c:v>298.15931108719053</c:v>
                </c:pt>
                <c:pt idx="46">
                  <c:v>236.30920344456405</c:v>
                </c:pt>
                <c:pt idx="47">
                  <c:v>206.52247039827773</c:v>
                </c:pt>
                <c:pt idx="48">
                  <c:v>213.20775026910655</c:v>
                </c:pt>
                <c:pt idx="49">
                  <c:v>227.9870828848224</c:v>
                </c:pt>
                <c:pt idx="50">
                  <c:v>293.96932185145317</c:v>
                </c:pt>
                <c:pt idx="51">
                  <c:v>231.6025296017223</c:v>
                </c:pt>
                <c:pt idx="52">
                  <c:v>200.87661463939722</c:v>
                </c:pt>
                <c:pt idx="53">
                  <c:v>204.43151237890206</c:v>
                </c:pt>
                <c:pt idx="54">
                  <c:v>212.31027987082885</c:v>
                </c:pt>
                <c:pt idx="55">
                  <c:v>294.1516415500538</c:v>
                </c:pt>
                <c:pt idx="56">
                  <c:v>231.78417653390744</c:v>
                </c:pt>
                <c:pt idx="57">
                  <c:v>201.05893433799784</c:v>
                </c:pt>
                <c:pt idx="58">
                  <c:v>204.61383207750268</c:v>
                </c:pt>
                <c:pt idx="59">
                  <c:v>212.49192680301402</c:v>
                </c:pt>
                <c:pt idx="60">
                  <c:v>294.32656081808398</c:v>
                </c:pt>
                <c:pt idx="61">
                  <c:v>231.95909580193756</c:v>
                </c:pt>
                <c:pt idx="62">
                  <c:v>201.23385360602799</c:v>
                </c:pt>
                <c:pt idx="63">
                  <c:v>204.78875134553286</c:v>
                </c:pt>
                <c:pt idx="64">
                  <c:v>212.66684607104415</c:v>
                </c:pt>
                <c:pt idx="65">
                  <c:v>294.45034983853606</c:v>
                </c:pt>
                <c:pt idx="66">
                  <c:v>232.0828848223897</c:v>
                </c:pt>
                <c:pt idx="67">
                  <c:v>201.35696986006462</c:v>
                </c:pt>
                <c:pt idx="68">
                  <c:v>204.91186759956946</c:v>
                </c:pt>
                <c:pt idx="69">
                  <c:v>212.79063509149623</c:v>
                </c:pt>
                <c:pt idx="70">
                  <c:v>294.96501614639396</c:v>
                </c:pt>
                <c:pt idx="71">
                  <c:v>232.59822389666309</c:v>
                </c:pt>
                <c:pt idx="72">
                  <c:v>201.87230893433801</c:v>
                </c:pt>
                <c:pt idx="73">
                  <c:v>205.42720667384285</c:v>
                </c:pt>
                <c:pt idx="74">
                  <c:v>213.30597416576964</c:v>
                </c:pt>
                <c:pt idx="75">
                  <c:v>300.74677072120556</c:v>
                </c:pt>
                <c:pt idx="76">
                  <c:v>238.2514800861141</c:v>
                </c:pt>
                <c:pt idx="77">
                  <c:v>207.29346071044134</c:v>
                </c:pt>
                <c:pt idx="78">
                  <c:v>210.07467707212055</c:v>
                </c:pt>
                <c:pt idx="79">
                  <c:v>216.24663616792247</c:v>
                </c:pt>
                <c:pt idx="80">
                  <c:v>300.92909041980624</c:v>
                </c:pt>
                <c:pt idx="81">
                  <c:v>238.43379978471478</c:v>
                </c:pt>
                <c:pt idx="82">
                  <c:v>207.47578040904199</c:v>
                </c:pt>
                <c:pt idx="83">
                  <c:v>210.25699677072123</c:v>
                </c:pt>
                <c:pt idx="84">
                  <c:v>216.42895586652315</c:v>
                </c:pt>
                <c:pt idx="85">
                  <c:v>301.10333692142092</c:v>
                </c:pt>
                <c:pt idx="86">
                  <c:v>238.6087190527449</c:v>
                </c:pt>
                <c:pt idx="87">
                  <c:v>207.65069967707211</c:v>
                </c:pt>
                <c:pt idx="88">
                  <c:v>210.43124327233588</c:v>
                </c:pt>
                <c:pt idx="89">
                  <c:v>216.60387513455328</c:v>
                </c:pt>
                <c:pt idx="90">
                  <c:v>301.227125941873</c:v>
                </c:pt>
                <c:pt idx="91">
                  <c:v>238.73250807319698</c:v>
                </c:pt>
                <c:pt idx="92">
                  <c:v>207.77448869752425</c:v>
                </c:pt>
                <c:pt idx="93">
                  <c:v>210.55503229278796</c:v>
                </c:pt>
                <c:pt idx="94">
                  <c:v>216.72699138858988</c:v>
                </c:pt>
                <c:pt idx="95">
                  <c:v>301.74246501614641</c:v>
                </c:pt>
                <c:pt idx="96">
                  <c:v>239.24717438105492</c:v>
                </c:pt>
                <c:pt idx="97">
                  <c:v>208.28982777179763</c:v>
                </c:pt>
                <c:pt idx="98">
                  <c:v>211.07037136706137</c:v>
                </c:pt>
                <c:pt idx="99">
                  <c:v>217.24233046286329</c:v>
                </c:pt>
                <c:pt idx="100">
                  <c:v>302.02637244348762</c:v>
                </c:pt>
                <c:pt idx="101">
                  <c:v>239.4671689989236</c:v>
                </c:pt>
                <c:pt idx="102">
                  <c:v>208.3934337997847</c:v>
                </c:pt>
                <c:pt idx="103">
                  <c:v>210.78713670613564</c:v>
                </c:pt>
                <c:pt idx="104">
                  <c:v>216.10602798708291</c:v>
                </c:pt>
                <c:pt idx="105">
                  <c:v>302.20869214208824</c:v>
                </c:pt>
                <c:pt idx="106">
                  <c:v>239.64948869752422</c:v>
                </c:pt>
                <c:pt idx="107">
                  <c:v>208.57575349838535</c:v>
                </c:pt>
                <c:pt idx="108">
                  <c:v>210.96945640473626</c:v>
                </c:pt>
                <c:pt idx="109">
                  <c:v>216.28834768568353</c:v>
                </c:pt>
                <c:pt idx="110">
                  <c:v>302.38361141011842</c:v>
                </c:pt>
                <c:pt idx="111">
                  <c:v>239.82440796555437</c:v>
                </c:pt>
                <c:pt idx="112">
                  <c:v>208.75067276641551</c:v>
                </c:pt>
                <c:pt idx="113">
                  <c:v>211.14437567276644</c:v>
                </c:pt>
                <c:pt idx="114">
                  <c:v>216.46326695371366</c:v>
                </c:pt>
                <c:pt idx="115">
                  <c:v>302.50672766415505</c:v>
                </c:pt>
                <c:pt idx="116">
                  <c:v>239.94819698600645</c:v>
                </c:pt>
                <c:pt idx="117">
                  <c:v>208.87378902045214</c:v>
                </c:pt>
                <c:pt idx="118">
                  <c:v>211.26816469321852</c:v>
                </c:pt>
                <c:pt idx="119">
                  <c:v>216.58705597416579</c:v>
                </c:pt>
                <c:pt idx="120">
                  <c:v>303.02206673842841</c:v>
                </c:pt>
                <c:pt idx="121">
                  <c:v>240.46353606027989</c:v>
                </c:pt>
                <c:pt idx="122">
                  <c:v>209.38912809472552</c:v>
                </c:pt>
                <c:pt idx="123">
                  <c:v>211.78283100107643</c:v>
                </c:pt>
                <c:pt idx="124">
                  <c:v>217.10172228202367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87-42B1-B8D9-03FA2DD7F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3541824"/>
        <c:axId val="1273548064"/>
      </c:scatterChart>
      <c:valAx>
        <c:axId val="1273541824"/>
        <c:scaling>
          <c:orientation val="minMax"/>
          <c:max val="4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8064"/>
        <c:crosses val="autoZero"/>
        <c:crossBetween val="midCat"/>
      </c:valAx>
      <c:valAx>
        <c:axId val="1273548064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能耗!$T$131:$T$255</c:f>
              <c:numCache>
                <c:formatCode>General</c:formatCode>
                <c:ptCount val="125"/>
                <c:pt idx="0">
                  <c:v>0.18171999999999999</c:v>
                </c:pt>
                <c:pt idx="1">
                  <c:v>0.34199200000000002</c:v>
                </c:pt>
                <c:pt idx="2">
                  <c:v>0.70607200000000003</c:v>
                </c:pt>
                <c:pt idx="3">
                  <c:v>1.333736</c:v>
                </c:pt>
                <c:pt idx="4">
                  <c:v>2.6462639999999999</c:v>
                </c:pt>
                <c:pt idx="5">
                  <c:v>0.18720300000000001</c:v>
                </c:pt>
                <c:pt idx="6">
                  <c:v>0.34747499999999998</c:v>
                </c:pt>
                <c:pt idx="7">
                  <c:v>0.71155500000000005</c:v>
                </c:pt>
                <c:pt idx="8">
                  <c:v>1.3392189999999999</c:v>
                </c:pt>
                <c:pt idx="9">
                  <c:v>2.6517469999999999</c:v>
                </c:pt>
                <c:pt idx="10">
                  <c:v>0.19780400000000001</c:v>
                </c:pt>
                <c:pt idx="11">
                  <c:v>0.35807600000000001</c:v>
                </c:pt>
                <c:pt idx="12">
                  <c:v>0.72215600000000002</c:v>
                </c:pt>
                <c:pt idx="13">
                  <c:v>1.34982</c:v>
                </c:pt>
                <c:pt idx="14">
                  <c:v>2.6623480000000002</c:v>
                </c:pt>
                <c:pt idx="15">
                  <c:v>0.22158600000000001</c:v>
                </c:pt>
                <c:pt idx="16">
                  <c:v>0.38185799999999998</c:v>
                </c:pt>
                <c:pt idx="17">
                  <c:v>0.74593799999999999</c:v>
                </c:pt>
                <c:pt idx="18">
                  <c:v>1.373602</c:v>
                </c:pt>
                <c:pt idx="19">
                  <c:v>2.6861299999999999</c:v>
                </c:pt>
                <c:pt idx="20">
                  <c:v>0.26750299999999999</c:v>
                </c:pt>
                <c:pt idx="21">
                  <c:v>0.42777500000000002</c:v>
                </c:pt>
                <c:pt idx="22">
                  <c:v>0.79185499999999998</c:v>
                </c:pt>
                <c:pt idx="23">
                  <c:v>1.419519</c:v>
                </c:pt>
                <c:pt idx="24">
                  <c:v>2.7320470000000001</c:v>
                </c:pt>
                <c:pt idx="25">
                  <c:v>0.21141599999999999</c:v>
                </c:pt>
                <c:pt idx="26">
                  <c:v>0.37168800000000002</c:v>
                </c:pt>
                <c:pt idx="27">
                  <c:v>0.73576799999999998</c:v>
                </c:pt>
                <c:pt idx="28">
                  <c:v>1.363432</c:v>
                </c:pt>
                <c:pt idx="29">
                  <c:v>2.6759599999999999</c:v>
                </c:pt>
                <c:pt idx="30">
                  <c:v>0.21689900000000001</c:v>
                </c:pt>
                <c:pt idx="31">
                  <c:v>0.37717099999999998</c:v>
                </c:pt>
                <c:pt idx="32">
                  <c:v>0.74125099999999999</c:v>
                </c:pt>
                <c:pt idx="33">
                  <c:v>1.3689150000000001</c:v>
                </c:pt>
                <c:pt idx="34">
                  <c:v>2.6814429999999998</c:v>
                </c:pt>
                <c:pt idx="35">
                  <c:v>0.22750000000000001</c:v>
                </c:pt>
                <c:pt idx="36">
                  <c:v>0.38777200000000001</c:v>
                </c:pt>
                <c:pt idx="37">
                  <c:v>0.75185199999999996</c:v>
                </c:pt>
                <c:pt idx="38">
                  <c:v>1.379516</c:v>
                </c:pt>
                <c:pt idx="39">
                  <c:v>2.6920440000000001</c:v>
                </c:pt>
                <c:pt idx="40">
                  <c:v>0.25128200000000001</c:v>
                </c:pt>
                <c:pt idx="41">
                  <c:v>0.41155399999999998</c:v>
                </c:pt>
                <c:pt idx="42">
                  <c:v>0.77563400000000005</c:v>
                </c:pt>
                <c:pt idx="43">
                  <c:v>1.4032979999999999</c:v>
                </c:pt>
                <c:pt idx="44">
                  <c:v>2.7158259999999999</c:v>
                </c:pt>
                <c:pt idx="45">
                  <c:v>0.29719899999999999</c:v>
                </c:pt>
                <c:pt idx="46">
                  <c:v>0.45747100000000002</c:v>
                </c:pt>
                <c:pt idx="47">
                  <c:v>0.82155100000000003</c:v>
                </c:pt>
                <c:pt idx="48">
                  <c:v>1.4492149999999999</c:v>
                </c:pt>
                <c:pt idx="49">
                  <c:v>2.7617430000000001</c:v>
                </c:pt>
                <c:pt idx="50">
                  <c:v>0.234456</c:v>
                </c:pt>
                <c:pt idx="51">
                  <c:v>0.39472800000000002</c:v>
                </c:pt>
                <c:pt idx="52">
                  <c:v>0.75880800000000004</c:v>
                </c:pt>
                <c:pt idx="53">
                  <c:v>1.3864719999999999</c:v>
                </c:pt>
                <c:pt idx="54">
                  <c:v>2.6989999999999998</c:v>
                </c:pt>
                <c:pt idx="55">
                  <c:v>0.23993900000000001</c:v>
                </c:pt>
                <c:pt idx="56">
                  <c:v>0.40021099999999998</c:v>
                </c:pt>
                <c:pt idx="57">
                  <c:v>0.76429100000000005</c:v>
                </c:pt>
                <c:pt idx="58">
                  <c:v>1.3919550000000001</c:v>
                </c:pt>
                <c:pt idx="59">
                  <c:v>2.7044830000000002</c:v>
                </c:pt>
                <c:pt idx="60">
                  <c:v>0.25053999999999998</c:v>
                </c:pt>
                <c:pt idx="61">
                  <c:v>0.41081200000000001</c:v>
                </c:pt>
                <c:pt idx="62">
                  <c:v>0.77489200000000003</c:v>
                </c:pt>
                <c:pt idx="63">
                  <c:v>1.4025559999999999</c:v>
                </c:pt>
                <c:pt idx="64">
                  <c:v>2.7150840000000001</c:v>
                </c:pt>
                <c:pt idx="65">
                  <c:v>0.27432200000000001</c:v>
                </c:pt>
                <c:pt idx="66">
                  <c:v>0.43459399999999998</c:v>
                </c:pt>
                <c:pt idx="67">
                  <c:v>0.798674</c:v>
                </c:pt>
                <c:pt idx="68">
                  <c:v>1.4263380000000001</c:v>
                </c:pt>
                <c:pt idx="69">
                  <c:v>2.7388659999999998</c:v>
                </c:pt>
                <c:pt idx="70">
                  <c:v>0.320239</c:v>
                </c:pt>
                <c:pt idx="71">
                  <c:v>0.48051100000000002</c:v>
                </c:pt>
                <c:pt idx="72">
                  <c:v>0.84459099999999998</c:v>
                </c:pt>
                <c:pt idx="73">
                  <c:v>1.4722550000000001</c:v>
                </c:pt>
                <c:pt idx="74">
                  <c:v>2.784783</c:v>
                </c:pt>
                <c:pt idx="75">
                  <c:v>0.27848800000000001</c:v>
                </c:pt>
                <c:pt idx="76">
                  <c:v>0.43875999999999998</c:v>
                </c:pt>
                <c:pt idx="77">
                  <c:v>0.80284</c:v>
                </c:pt>
                <c:pt idx="78">
                  <c:v>1.430504</c:v>
                </c:pt>
                <c:pt idx="79">
                  <c:v>2.7430319999999999</c:v>
                </c:pt>
                <c:pt idx="80">
                  <c:v>0.28397099999999997</c:v>
                </c:pt>
                <c:pt idx="81">
                  <c:v>0.444243</c:v>
                </c:pt>
                <c:pt idx="82">
                  <c:v>0.80832300000000001</c:v>
                </c:pt>
                <c:pt idx="83">
                  <c:v>1.4359869999999999</c:v>
                </c:pt>
                <c:pt idx="84">
                  <c:v>2.7485149999999998</c:v>
                </c:pt>
                <c:pt idx="85">
                  <c:v>0.294572</c:v>
                </c:pt>
                <c:pt idx="86">
                  <c:v>0.45484400000000003</c:v>
                </c:pt>
                <c:pt idx="87">
                  <c:v>0.81892399999999999</c:v>
                </c:pt>
                <c:pt idx="88">
                  <c:v>1.446588</c:v>
                </c:pt>
                <c:pt idx="89">
                  <c:v>2.7591160000000001</c:v>
                </c:pt>
                <c:pt idx="90">
                  <c:v>0.31835400000000003</c:v>
                </c:pt>
                <c:pt idx="91">
                  <c:v>0.478626</c:v>
                </c:pt>
                <c:pt idx="92">
                  <c:v>0.84270599999999996</c:v>
                </c:pt>
                <c:pt idx="93">
                  <c:v>1.47037</c:v>
                </c:pt>
                <c:pt idx="94">
                  <c:v>2.7828979999999999</c:v>
                </c:pt>
                <c:pt idx="95">
                  <c:v>0.36427100000000001</c:v>
                </c:pt>
                <c:pt idx="96">
                  <c:v>0.52454299999999998</c:v>
                </c:pt>
                <c:pt idx="97">
                  <c:v>0.88862300000000005</c:v>
                </c:pt>
                <c:pt idx="98">
                  <c:v>1.5162869999999999</c:v>
                </c:pt>
                <c:pt idx="99">
                  <c:v>2.8288150000000001</c:v>
                </c:pt>
                <c:pt idx="100">
                  <c:v>0.36296800000000001</c:v>
                </c:pt>
                <c:pt idx="101">
                  <c:v>0.52324000000000004</c:v>
                </c:pt>
                <c:pt idx="102">
                  <c:v>0.88732</c:v>
                </c:pt>
                <c:pt idx="103">
                  <c:v>1.5149840000000001</c:v>
                </c:pt>
                <c:pt idx="104">
                  <c:v>2.827512</c:v>
                </c:pt>
                <c:pt idx="105">
                  <c:v>0.36845099999999997</c:v>
                </c:pt>
                <c:pt idx="106">
                  <c:v>0.52872300000000005</c:v>
                </c:pt>
                <c:pt idx="107">
                  <c:v>0.89280300000000001</c:v>
                </c:pt>
                <c:pt idx="108">
                  <c:v>1.520467</c:v>
                </c:pt>
                <c:pt idx="109">
                  <c:v>2.8329949999999999</c:v>
                </c:pt>
                <c:pt idx="110">
                  <c:v>0.379052</c:v>
                </c:pt>
                <c:pt idx="111">
                  <c:v>0.53932400000000003</c:v>
                </c:pt>
                <c:pt idx="112">
                  <c:v>0.90340399999999998</c:v>
                </c:pt>
                <c:pt idx="113">
                  <c:v>1.5310680000000001</c:v>
                </c:pt>
                <c:pt idx="114">
                  <c:v>2.8435959999999998</c:v>
                </c:pt>
                <c:pt idx="115">
                  <c:v>0.40283400000000003</c:v>
                </c:pt>
                <c:pt idx="116">
                  <c:v>0.563106</c:v>
                </c:pt>
                <c:pt idx="117">
                  <c:v>0.92718599999999995</c:v>
                </c:pt>
                <c:pt idx="118">
                  <c:v>1.5548500000000001</c:v>
                </c:pt>
                <c:pt idx="119">
                  <c:v>2.867378</c:v>
                </c:pt>
                <c:pt idx="120">
                  <c:v>0.44875100000000001</c:v>
                </c:pt>
                <c:pt idx="121">
                  <c:v>0.60902299999999998</c:v>
                </c:pt>
                <c:pt idx="122">
                  <c:v>0.97310300000000005</c:v>
                </c:pt>
                <c:pt idx="123">
                  <c:v>1.6007670000000001</c:v>
                </c:pt>
                <c:pt idx="124">
                  <c:v>2.9132950000000002</c:v>
                </c:pt>
              </c:numCache>
            </c:numRef>
          </c:xVal>
          <c:yVal>
            <c:numRef>
              <c:f>能耗!$Z$131:$Z$255</c:f>
              <c:numCache>
                <c:formatCode>General</c:formatCode>
                <c:ptCount val="125"/>
                <c:pt idx="0">
                  <c:v>429.7463670613563</c:v>
                </c:pt>
                <c:pt idx="1">
                  <c:v>382.9157696447794</c:v>
                </c:pt>
                <c:pt idx="2">
                  <c:v>380.42451560818085</c:v>
                </c:pt>
                <c:pt idx="3">
                  <c:v>478.09337997847149</c:v>
                </c:pt>
                <c:pt idx="4">
                  <c:v>693.46071044133475</c:v>
                </c:pt>
                <c:pt idx="5">
                  <c:v>429.91994079655547</c:v>
                </c:pt>
                <c:pt idx="6">
                  <c:v>383.08665231431644</c:v>
                </c:pt>
                <c:pt idx="7">
                  <c:v>380.595398277718</c:v>
                </c:pt>
                <c:pt idx="8">
                  <c:v>478.26493541442414</c:v>
                </c:pt>
                <c:pt idx="9">
                  <c:v>693.63562970936493</c:v>
                </c:pt>
                <c:pt idx="10">
                  <c:v>430.09418729817008</c:v>
                </c:pt>
                <c:pt idx="11">
                  <c:v>383.26089881593111</c:v>
                </c:pt>
                <c:pt idx="12">
                  <c:v>380.76897201291712</c:v>
                </c:pt>
                <c:pt idx="13">
                  <c:v>478.43850914962326</c:v>
                </c:pt>
                <c:pt idx="14">
                  <c:v>693.80382131324006</c:v>
                </c:pt>
                <c:pt idx="15">
                  <c:v>430.2146124865447</c:v>
                </c:pt>
                <c:pt idx="16">
                  <c:v>383.38065123789022</c:v>
                </c:pt>
                <c:pt idx="17">
                  <c:v>380.88939720129173</c:v>
                </c:pt>
                <c:pt idx="18">
                  <c:v>478.55826157158231</c:v>
                </c:pt>
                <c:pt idx="19">
                  <c:v>693.92491926803018</c:v>
                </c:pt>
                <c:pt idx="20">
                  <c:v>430.72053283100104</c:v>
                </c:pt>
                <c:pt idx="21">
                  <c:v>383.88388051668466</c:v>
                </c:pt>
                <c:pt idx="22">
                  <c:v>381.39262648008616</c:v>
                </c:pt>
                <c:pt idx="23">
                  <c:v>479.06149085037674</c:v>
                </c:pt>
                <c:pt idx="24">
                  <c:v>694.42949407965557</c:v>
                </c:pt>
                <c:pt idx="25">
                  <c:v>297.16361679224974</c:v>
                </c:pt>
                <c:pt idx="26">
                  <c:v>235.31350914962326</c:v>
                </c:pt>
                <c:pt idx="27">
                  <c:v>205.52677610333694</c:v>
                </c:pt>
                <c:pt idx="28">
                  <c:v>212.21205597416579</c:v>
                </c:pt>
                <c:pt idx="29">
                  <c:v>226.99138858988158</c:v>
                </c:pt>
                <c:pt idx="30">
                  <c:v>297.34593649085042</c:v>
                </c:pt>
                <c:pt idx="31">
                  <c:v>235.49515608180843</c:v>
                </c:pt>
                <c:pt idx="32">
                  <c:v>205.70909580193759</c:v>
                </c:pt>
                <c:pt idx="33">
                  <c:v>212.39370290635091</c:v>
                </c:pt>
                <c:pt idx="34">
                  <c:v>227.17370828848223</c:v>
                </c:pt>
                <c:pt idx="35">
                  <c:v>297.52085575888054</c:v>
                </c:pt>
                <c:pt idx="36">
                  <c:v>235.67007534983856</c:v>
                </c:pt>
                <c:pt idx="37">
                  <c:v>205.88401506996772</c:v>
                </c:pt>
                <c:pt idx="38">
                  <c:v>212.56862217438106</c:v>
                </c:pt>
                <c:pt idx="39">
                  <c:v>227.34862755651238</c:v>
                </c:pt>
                <c:pt idx="40">
                  <c:v>297.64464477933262</c:v>
                </c:pt>
                <c:pt idx="41">
                  <c:v>235.79386437029063</c:v>
                </c:pt>
                <c:pt idx="42">
                  <c:v>206.00713132400432</c:v>
                </c:pt>
                <c:pt idx="43">
                  <c:v>212.69241119483317</c:v>
                </c:pt>
                <c:pt idx="44">
                  <c:v>227.47174381054896</c:v>
                </c:pt>
                <c:pt idx="45">
                  <c:v>298.15931108719053</c:v>
                </c:pt>
                <c:pt idx="46">
                  <c:v>236.30920344456405</c:v>
                </c:pt>
                <c:pt idx="47">
                  <c:v>206.52247039827773</c:v>
                </c:pt>
                <c:pt idx="48">
                  <c:v>213.20775026910655</c:v>
                </c:pt>
                <c:pt idx="49">
                  <c:v>227.9870828848224</c:v>
                </c:pt>
                <c:pt idx="50">
                  <c:v>293.96932185145317</c:v>
                </c:pt>
                <c:pt idx="51">
                  <c:v>231.6025296017223</c:v>
                </c:pt>
                <c:pt idx="52">
                  <c:v>200.87661463939722</c:v>
                </c:pt>
                <c:pt idx="53">
                  <c:v>204.43151237890206</c:v>
                </c:pt>
                <c:pt idx="54">
                  <c:v>212.31027987082885</c:v>
                </c:pt>
                <c:pt idx="55">
                  <c:v>294.1516415500538</c:v>
                </c:pt>
                <c:pt idx="56">
                  <c:v>231.78417653390744</c:v>
                </c:pt>
                <c:pt idx="57">
                  <c:v>201.05893433799784</c:v>
                </c:pt>
                <c:pt idx="58">
                  <c:v>204.61383207750268</c:v>
                </c:pt>
                <c:pt idx="59">
                  <c:v>212.49192680301402</c:v>
                </c:pt>
                <c:pt idx="60">
                  <c:v>294.32656081808398</c:v>
                </c:pt>
                <c:pt idx="61">
                  <c:v>231.95909580193756</c:v>
                </c:pt>
                <c:pt idx="62">
                  <c:v>201.23385360602799</c:v>
                </c:pt>
                <c:pt idx="63">
                  <c:v>204.78875134553286</c:v>
                </c:pt>
                <c:pt idx="64">
                  <c:v>212.66684607104415</c:v>
                </c:pt>
                <c:pt idx="65">
                  <c:v>294.45034983853606</c:v>
                </c:pt>
                <c:pt idx="66">
                  <c:v>232.0828848223897</c:v>
                </c:pt>
                <c:pt idx="67">
                  <c:v>201.35696986006462</c:v>
                </c:pt>
                <c:pt idx="68">
                  <c:v>204.91186759956946</c:v>
                </c:pt>
                <c:pt idx="69">
                  <c:v>212.79063509149623</c:v>
                </c:pt>
                <c:pt idx="70">
                  <c:v>294.96501614639396</c:v>
                </c:pt>
                <c:pt idx="71">
                  <c:v>232.59822389666309</c:v>
                </c:pt>
                <c:pt idx="72">
                  <c:v>201.87230893433801</c:v>
                </c:pt>
                <c:pt idx="73">
                  <c:v>205.42720667384285</c:v>
                </c:pt>
                <c:pt idx="74">
                  <c:v>213.30597416576964</c:v>
                </c:pt>
                <c:pt idx="75">
                  <c:v>300.74677072120556</c:v>
                </c:pt>
                <c:pt idx="76">
                  <c:v>238.2514800861141</c:v>
                </c:pt>
                <c:pt idx="77">
                  <c:v>207.29346071044134</c:v>
                </c:pt>
                <c:pt idx="78">
                  <c:v>210.07467707212055</c:v>
                </c:pt>
                <c:pt idx="79">
                  <c:v>216.24663616792247</c:v>
                </c:pt>
                <c:pt idx="80">
                  <c:v>300.92909041980624</c:v>
                </c:pt>
                <c:pt idx="81">
                  <c:v>238.43379978471478</c:v>
                </c:pt>
                <c:pt idx="82">
                  <c:v>207.47578040904199</c:v>
                </c:pt>
                <c:pt idx="83">
                  <c:v>210.25699677072123</c:v>
                </c:pt>
                <c:pt idx="84">
                  <c:v>216.42895586652315</c:v>
                </c:pt>
                <c:pt idx="85">
                  <c:v>301.10333692142092</c:v>
                </c:pt>
                <c:pt idx="86">
                  <c:v>238.6087190527449</c:v>
                </c:pt>
                <c:pt idx="87">
                  <c:v>207.65069967707211</c:v>
                </c:pt>
                <c:pt idx="88">
                  <c:v>210.43124327233588</c:v>
                </c:pt>
                <c:pt idx="89">
                  <c:v>216.60387513455328</c:v>
                </c:pt>
                <c:pt idx="90">
                  <c:v>301.227125941873</c:v>
                </c:pt>
                <c:pt idx="91">
                  <c:v>238.73250807319698</c:v>
                </c:pt>
                <c:pt idx="92">
                  <c:v>207.77448869752425</c:v>
                </c:pt>
                <c:pt idx="93">
                  <c:v>210.55503229278796</c:v>
                </c:pt>
                <c:pt idx="94">
                  <c:v>216.72699138858988</c:v>
                </c:pt>
                <c:pt idx="95">
                  <c:v>301.74246501614641</c:v>
                </c:pt>
                <c:pt idx="96">
                  <c:v>239.24717438105492</c:v>
                </c:pt>
                <c:pt idx="97">
                  <c:v>208.28982777179763</c:v>
                </c:pt>
                <c:pt idx="98">
                  <c:v>211.07037136706137</c:v>
                </c:pt>
                <c:pt idx="99">
                  <c:v>217.24233046286329</c:v>
                </c:pt>
                <c:pt idx="100">
                  <c:v>302.02637244348762</c:v>
                </c:pt>
                <c:pt idx="101">
                  <c:v>239.4671689989236</c:v>
                </c:pt>
                <c:pt idx="102">
                  <c:v>208.3934337997847</c:v>
                </c:pt>
                <c:pt idx="103">
                  <c:v>210.78713670613564</c:v>
                </c:pt>
                <c:pt idx="104">
                  <c:v>216.10602798708291</c:v>
                </c:pt>
                <c:pt idx="105">
                  <c:v>302.20869214208824</c:v>
                </c:pt>
                <c:pt idx="106">
                  <c:v>239.64948869752422</c:v>
                </c:pt>
                <c:pt idx="107">
                  <c:v>208.57575349838535</c:v>
                </c:pt>
                <c:pt idx="108">
                  <c:v>210.96945640473626</c:v>
                </c:pt>
                <c:pt idx="109">
                  <c:v>216.28834768568353</c:v>
                </c:pt>
                <c:pt idx="110">
                  <c:v>302.38361141011842</c:v>
                </c:pt>
                <c:pt idx="111">
                  <c:v>239.82440796555437</c:v>
                </c:pt>
                <c:pt idx="112">
                  <c:v>208.75067276641551</c:v>
                </c:pt>
                <c:pt idx="113">
                  <c:v>211.14437567276644</c:v>
                </c:pt>
                <c:pt idx="114">
                  <c:v>216.46326695371366</c:v>
                </c:pt>
                <c:pt idx="115">
                  <c:v>302.50672766415505</c:v>
                </c:pt>
                <c:pt idx="116">
                  <c:v>239.94819698600645</c:v>
                </c:pt>
                <c:pt idx="117">
                  <c:v>208.87378902045214</c:v>
                </c:pt>
                <c:pt idx="118">
                  <c:v>211.26816469321852</c:v>
                </c:pt>
                <c:pt idx="119">
                  <c:v>216.58705597416579</c:v>
                </c:pt>
                <c:pt idx="120">
                  <c:v>303.02206673842841</c:v>
                </c:pt>
                <c:pt idx="121">
                  <c:v>240.46353606027989</c:v>
                </c:pt>
                <c:pt idx="122">
                  <c:v>209.38912809472552</c:v>
                </c:pt>
                <c:pt idx="123">
                  <c:v>211.78283100107643</c:v>
                </c:pt>
                <c:pt idx="124">
                  <c:v>217.10172228202367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87-42B1-B8D9-03FA2DD7F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3541824"/>
        <c:axId val="1273548064"/>
      </c:scatterChart>
      <c:valAx>
        <c:axId val="1273541824"/>
        <c:scaling>
          <c:orientation val="minMax"/>
          <c:max val="4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8064"/>
        <c:crosses val="autoZero"/>
        <c:crossBetween val="midCat"/>
      </c:valAx>
      <c:valAx>
        <c:axId val="1273548064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3541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7A7-30C3-47ED-A4D6-F76EB2FF3689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DEE-B047-460A-9B13-196ED9E4A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7A7-30C3-47ED-A4D6-F76EB2FF3689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DEE-B047-460A-9B13-196ED9E4A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7A7-30C3-47ED-A4D6-F76EB2FF3689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DEE-B047-460A-9B13-196ED9E4A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3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7A7-30C3-47ED-A4D6-F76EB2FF3689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DEE-B047-460A-9B13-196ED9E4A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2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7A7-30C3-47ED-A4D6-F76EB2FF3689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DEE-B047-460A-9B13-196ED9E4A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0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7A7-30C3-47ED-A4D6-F76EB2FF3689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DEE-B047-460A-9B13-196ED9E4A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0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7A7-30C3-47ED-A4D6-F76EB2FF3689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DEE-B047-460A-9B13-196ED9E4A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5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7A7-30C3-47ED-A4D6-F76EB2FF3689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DEE-B047-460A-9B13-196ED9E4A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5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7A7-30C3-47ED-A4D6-F76EB2FF3689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DEE-B047-460A-9B13-196ED9E4A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3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7A7-30C3-47ED-A4D6-F76EB2FF3689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DEE-B047-460A-9B13-196ED9E4A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4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7A7-30C3-47ED-A4D6-F76EB2FF3689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3DEE-B047-460A-9B13-196ED9E4A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8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17A7-30C3-47ED-A4D6-F76EB2FF3689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3DEE-B047-460A-9B13-196ED9E4A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1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092828"/>
              </p:ext>
            </p:extLst>
          </p:nvPr>
        </p:nvGraphicFramePr>
        <p:xfrm>
          <a:off x="2236758" y="0"/>
          <a:ext cx="756968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952750" y="1152525"/>
            <a:ext cx="123825" cy="88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86100" y="2047875"/>
            <a:ext cx="47625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143250" y="2381250"/>
            <a:ext cx="257175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400425" y="2847975"/>
            <a:ext cx="504825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33825" y="3124200"/>
            <a:ext cx="3848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781925" y="3267075"/>
            <a:ext cx="101917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6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256648"/>
              </p:ext>
            </p:extLst>
          </p:nvPr>
        </p:nvGraphicFramePr>
        <p:xfrm>
          <a:off x="2236758" y="0"/>
          <a:ext cx="756968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952750" y="1152525"/>
            <a:ext cx="123825" cy="88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86100" y="2047875"/>
            <a:ext cx="47625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133725" y="2362200"/>
            <a:ext cx="266700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400425" y="2676525"/>
            <a:ext cx="504825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895725" y="2800350"/>
            <a:ext cx="388620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7800975" y="2886075"/>
            <a:ext cx="10096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9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429870"/>
              </p:ext>
            </p:extLst>
          </p:nvPr>
        </p:nvGraphicFramePr>
        <p:xfrm>
          <a:off x="2236758" y="0"/>
          <a:ext cx="756968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952750" y="1304925"/>
            <a:ext cx="47625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990850" y="1619250"/>
            <a:ext cx="1819275" cy="86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810125" y="2486025"/>
            <a:ext cx="2076450" cy="84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877050" y="3324225"/>
            <a:ext cx="19240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992771"/>
              </p:ext>
            </p:extLst>
          </p:nvPr>
        </p:nvGraphicFramePr>
        <p:xfrm>
          <a:off x="2236758" y="0"/>
          <a:ext cx="756968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857500" y="1323975"/>
            <a:ext cx="57150" cy="2105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14650" y="3429000"/>
            <a:ext cx="9144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829050" y="3762375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43450" y="3990975"/>
            <a:ext cx="22479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981825" y="4152900"/>
            <a:ext cx="161925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9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962717"/>
              </p:ext>
            </p:extLst>
          </p:nvPr>
        </p:nvGraphicFramePr>
        <p:xfrm>
          <a:off x="2236758" y="0"/>
          <a:ext cx="756968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847975" y="1552575"/>
            <a:ext cx="66675" cy="187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14650" y="3364753"/>
            <a:ext cx="97491" cy="24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12141" y="3609788"/>
            <a:ext cx="794871" cy="13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73698" y="3747247"/>
            <a:ext cx="1043337" cy="16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992471" y="4225365"/>
            <a:ext cx="13148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11059" y="3902635"/>
            <a:ext cx="2181412" cy="32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6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432922"/>
              </p:ext>
            </p:extLst>
          </p:nvPr>
        </p:nvGraphicFramePr>
        <p:xfrm>
          <a:off x="2236758" y="0"/>
          <a:ext cx="756968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847975" y="390525"/>
            <a:ext cx="66675" cy="196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14650" y="2344457"/>
            <a:ext cx="247650" cy="884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2166" y="3282016"/>
            <a:ext cx="561532" cy="465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773698" y="3562351"/>
            <a:ext cx="3014452" cy="18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788150" y="3514631"/>
            <a:ext cx="335803" cy="4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0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757292"/>
              </p:ext>
            </p:extLst>
          </p:nvPr>
        </p:nvGraphicFramePr>
        <p:xfrm>
          <a:off x="2236758" y="0"/>
          <a:ext cx="756968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847975" y="390525"/>
            <a:ext cx="66675" cy="196215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14650" y="2344457"/>
            <a:ext cx="247650" cy="88451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162300" y="3228975"/>
            <a:ext cx="611398" cy="5182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773698" y="3562351"/>
            <a:ext cx="3014452" cy="1848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788150" y="3514631"/>
            <a:ext cx="335803" cy="4771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847975" y="1552575"/>
            <a:ext cx="66675" cy="1876425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908767" y="3429000"/>
            <a:ext cx="103374" cy="18078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012141" y="3609788"/>
            <a:ext cx="794871" cy="137459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773698" y="3747247"/>
            <a:ext cx="1043337" cy="161365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92471" y="4225365"/>
            <a:ext cx="131482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811059" y="3902635"/>
            <a:ext cx="2181412" cy="32273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952750" y="1304925"/>
            <a:ext cx="47625" cy="31432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990850" y="1619250"/>
            <a:ext cx="1819275" cy="86677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810125" y="2486025"/>
            <a:ext cx="2076450" cy="84772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886575" y="3324225"/>
            <a:ext cx="1914525" cy="952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952750" y="1152525"/>
            <a:ext cx="123825" cy="885825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076575" y="2038350"/>
            <a:ext cx="57150" cy="32385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133725" y="2362200"/>
            <a:ext cx="266700" cy="314325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400425" y="2676525"/>
            <a:ext cx="504825" cy="13335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905250" y="2809875"/>
            <a:ext cx="3876675" cy="9525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781925" y="2886075"/>
            <a:ext cx="1028700" cy="1905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952750" y="1152525"/>
            <a:ext cx="123825" cy="885825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076575" y="2038350"/>
            <a:ext cx="57150" cy="32385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133725" y="2352675"/>
            <a:ext cx="266700" cy="49530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400425" y="2847975"/>
            <a:ext cx="504825" cy="26670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905250" y="3114675"/>
            <a:ext cx="3876675" cy="161925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7781925" y="3267075"/>
            <a:ext cx="1019175" cy="9525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583712" y="4465674"/>
            <a:ext cx="700685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857500" y="1323975"/>
            <a:ext cx="57150" cy="210502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914650" y="3429000"/>
            <a:ext cx="914400" cy="33337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829050" y="3762375"/>
            <a:ext cx="914400" cy="2286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4743450" y="3990975"/>
            <a:ext cx="2247900" cy="19050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6991350" y="4152901"/>
            <a:ext cx="152400" cy="2857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2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4</cp:revision>
  <dcterms:created xsi:type="dcterms:W3CDTF">2017-12-22T05:37:39Z</dcterms:created>
  <dcterms:modified xsi:type="dcterms:W3CDTF">2017-12-22T06:26:47Z</dcterms:modified>
</cp:coreProperties>
</file>