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SPDAC\results\sr_vgg11_con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SPDAC\results\sr_vgg11_conv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sr_vgg11_conv!$E$36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sr_vgg11_conv!$D$37:$D$41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sr_vgg11_conv!$E$37:$E$41</c:f>
              <c:numCache>
                <c:formatCode>General</c:formatCode>
                <c:ptCount val="5"/>
                <c:pt idx="0">
                  <c:v>5906.49</c:v>
                </c:pt>
                <c:pt idx="1">
                  <c:v>6083.81</c:v>
                </c:pt>
                <c:pt idx="2">
                  <c:v>6476.04</c:v>
                </c:pt>
                <c:pt idx="3">
                  <c:v>7879.15</c:v>
                </c:pt>
                <c:pt idx="4">
                  <c:v>10993.4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07-41F2-AA69-50DEE84DA23B}"/>
            </c:ext>
          </c:extLst>
        </c:ser>
        <c:ser>
          <c:idx val="1"/>
          <c:order val="1"/>
          <c:tx>
            <c:strRef>
              <c:f>sr_vgg11_conv!$F$36</c:f>
              <c:strCache>
                <c:ptCount val="1"/>
                <c:pt idx="0">
                  <c:v>cross</c:v>
                </c:pt>
              </c:strCache>
            </c:strRef>
          </c:tx>
          <c:spPr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1"/>
          <c:cat>
            <c:strRef>
              <c:f>sr_vgg11_conv!$D$37:$D$41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sr_vgg11_conv!$F$37:$F$41</c:f>
              <c:numCache>
                <c:formatCode>General</c:formatCode>
                <c:ptCount val="5"/>
                <c:pt idx="0">
                  <c:v>5522.22</c:v>
                </c:pt>
                <c:pt idx="1">
                  <c:v>5686.4</c:v>
                </c:pt>
                <c:pt idx="2">
                  <c:v>6028.36</c:v>
                </c:pt>
                <c:pt idx="3">
                  <c:v>7411.32</c:v>
                </c:pt>
                <c:pt idx="4">
                  <c:v>10515.5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07-41F2-AA69-50DEE84DA23B}"/>
            </c:ext>
          </c:extLst>
        </c:ser>
        <c:ser>
          <c:idx val="2"/>
          <c:order val="2"/>
          <c:tx>
            <c:strRef>
              <c:f>sr_vgg11_conv!$G$36</c:f>
              <c:strCache>
                <c:ptCount val="1"/>
                <c:pt idx="0">
                  <c:v>cross+fix weight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sr_vgg11_conv!$D$37:$D$41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sr_vgg11_conv!$G$37:$G$41</c:f>
              <c:numCache>
                <c:formatCode>General</c:formatCode>
                <c:ptCount val="5"/>
                <c:pt idx="0">
                  <c:v>5514.22</c:v>
                </c:pt>
                <c:pt idx="1">
                  <c:v>5591.73</c:v>
                </c:pt>
                <c:pt idx="2">
                  <c:v>5705.96</c:v>
                </c:pt>
                <c:pt idx="3">
                  <c:v>6667.96</c:v>
                </c:pt>
                <c:pt idx="4">
                  <c:v>9490.83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07-41F2-AA69-50DEE84DA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381167"/>
        <c:axId val="101381999"/>
      </c:barChart>
      <c:catAx>
        <c:axId val="10138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01381999"/>
        <c:crosses val="autoZero"/>
        <c:auto val="1"/>
        <c:lblAlgn val="ctr"/>
        <c:lblOffset val="100"/>
        <c:noMultiLvlLbl val="0"/>
      </c:catAx>
      <c:valAx>
        <c:axId val="101381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</a:t>
                </a:r>
                <a:r>
                  <a:rPr lang="en-US" altLang="zh-CN" sz="14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aseline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Energy(</a:t>
                </a:r>
                <a:r>
                  <a:rPr lang="en-US" altLang="zh-CN" sz="1400" baseline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</a:t>
                </a:r>
                <a:r>
                  <a:rPr lang="en-US" altLang="zh-CN" sz="1400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0138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sr_vgg11_conv!$K$51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sr_vgg11_conv!$K$52:$K$56</c:f>
              <c:numCache>
                <c:formatCode>General</c:formatCode>
                <c:ptCount val="5"/>
                <c:pt idx="0">
                  <c:v>1515.991</c:v>
                </c:pt>
                <c:pt idx="1">
                  <c:v>1455.7810000000002</c:v>
                </c:pt>
                <c:pt idx="2">
                  <c:v>1415.6410000000001</c:v>
                </c:pt>
                <c:pt idx="3">
                  <c:v>1415.6410000000001</c:v>
                </c:pt>
                <c:pt idx="4">
                  <c:v>1415.6410000000001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25-4BD4-974F-E52B77B37811}"/>
            </c:ext>
          </c:extLst>
        </c:ser>
        <c:ser>
          <c:idx val="1"/>
          <c:order val="1"/>
          <c:tx>
            <c:strRef>
              <c:f>sr_vgg11_conv!$L$51</c:f>
              <c:strCache>
                <c:ptCount val="1"/>
                <c:pt idx="0">
                  <c:v>cross</c:v>
                </c:pt>
              </c:strCache>
            </c:strRef>
          </c:tx>
          <c:spPr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sr_vgg11_conv!$L$52:$L$56</c:f>
              <c:numCache>
                <c:formatCode>General</c:formatCode>
                <c:ptCount val="5"/>
                <c:pt idx="0">
                  <c:v>1132.6692</c:v>
                </c:pt>
                <c:pt idx="1">
                  <c:v>1059.3252500000001</c:v>
                </c:pt>
                <c:pt idx="2">
                  <c:v>969.00625000000002</c:v>
                </c:pt>
                <c:pt idx="3">
                  <c:v>948.93624999999997</c:v>
                </c:pt>
                <c:pt idx="4">
                  <c:v>938.90125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25-4BD4-974F-E52B77B37811}"/>
            </c:ext>
          </c:extLst>
        </c:ser>
        <c:ser>
          <c:idx val="2"/>
          <c:order val="2"/>
          <c:tx>
            <c:strRef>
              <c:f>sr_vgg11_conv!$M$51</c:f>
              <c:strCache>
                <c:ptCount val="1"/>
                <c:pt idx="0">
                  <c:v>cross + fix weight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sr_vgg11_conv!$J$52:$J$56</c:f>
              <c:strCache>
                <c:ptCount val="5"/>
                <c:pt idx="0">
                  <c:v>1MB RRAM</c:v>
                </c:pt>
                <c:pt idx="1">
                  <c:v>2MB RRAM</c:v>
                </c:pt>
                <c:pt idx="2">
                  <c:v>4MB RRAM</c:v>
                </c:pt>
                <c:pt idx="3">
                  <c:v>8MB RRAM</c:v>
                </c:pt>
                <c:pt idx="4">
                  <c:v>16MB RRAM</c:v>
                </c:pt>
              </c:strCache>
            </c:strRef>
          </c:cat>
          <c:val>
            <c:numRef>
              <c:f>sr_vgg11_conv!$M$52:$M$56</c:f>
              <c:numCache>
                <c:formatCode>General</c:formatCode>
                <c:ptCount val="5"/>
                <c:pt idx="0">
                  <c:v>1125.1191999999999</c:v>
                </c:pt>
                <c:pt idx="1">
                  <c:v>970.67724999999996</c:v>
                </c:pt>
                <c:pt idx="2">
                  <c:v>675.15025000000003</c:v>
                </c:pt>
                <c:pt idx="3">
                  <c:v>263.09324999999995</c:v>
                </c:pt>
                <c:pt idx="4">
                  <c:v>17.128049999999998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25-4BD4-974F-E52B77B37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0508591"/>
        <c:axId val="2140511087"/>
      </c:barChart>
      <c:catAx>
        <c:axId val="214050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40511087"/>
        <c:crosses val="autoZero"/>
        <c:auto val="1"/>
        <c:lblAlgn val="ctr"/>
        <c:lblOffset val="100"/>
        <c:noMultiLvlLbl val="0"/>
      </c:catAx>
      <c:valAx>
        <c:axId val="2140511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DRAM Access Energy (</a:t>
                </a:r>
                <a:r>
                  <a:rPr lang="en-US" altLang="zh-CN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uJ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14050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9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9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5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2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3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1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2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4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34D72-FC3A-4A93-A3AE-1351FE8612B8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C958-7510-4D1F-AD4B-820D174473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479533"/>
              </p:ext>
            </p:extLst>
          </p:nvPr>
        </p:nvGraphicFramePr>
        <p:xfrm>
          <a:off x="2998937" y="195352"/>
          <a:ext cx="6345088" cy="2776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871390"/>
              </p:ext>
            </p:extLst>
          </p:nvPr>
        </p:nvGraphicFramePr>
        <p:xfrm>
          <a:off x="2998937" y="3081427"/>
          <a:ext cx="6345088" cy="3128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44839" y="138352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4839" y="395991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郭开元</dc:creator>
  <cp:lastModifiedBy>郭开元</cp:lastModifiedBy>
  <cp:revision>6</cp:revision>
  <dcterms:created xsi:type="dcterms:W3CDTF">2017-07-14T14:11:36Z</dcterms:created>
  <dcterms:modified xsi:type="dcterms:W3CDTF">2017-07-14T17:13:15Z</dcterms:modified>
</cp:coreProperties>
</file>