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62004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2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8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3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0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C4EF-264B-4E88-A9DB-489FACA1B51C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C7EA-2E7F-4EE2-927C-927914B4C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5" t="13898" r="36389" b="34883"/>
          <a:stretch/>
        </p:blipFill>
        <p:spPr>
          <a:xfrm>
            <a:off x="3961755" y="1811828"/>
            <a:ext cx="2552700" cy="2527300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6" t="13384" r="36250" b="34882"/>
          <a:stretch/>
        </p:blipFill>
        <p:spPr>
          <a:xfrm>
            <a:off x="6757368" y="1811828"/>
            <a:ext cx="2578100" cy="2527300"/>
          </a:xfrm>
          <a:prstGeom prst="rect">
            <a:avLst/>
          </a:prstGeom>
        </p:spPr>
      </p:pic>
      <p:pic>
        <p:nvPicPr>
          <p:cNvPr id="6" name="图片 5" descr="2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5" t="13898" r="36667" b="35140"/>
          <a:stretch/>
        </p:blipFill>
        <p:spPr>
          <a:xfrm>
            <a:off x="9578379" y="1811828"/>
            <a:ext cx="2527300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7123" y="1863742"/>
            <a:ext cx="906087" cy="2959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Buf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13809" y="1876990"/>
            <a:ext cx="906087" cy="2959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Buf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684937" y="1863742"/>
            <a:ext cx="2951018" cy="2959331"/>
            <a:chOff x="4195865" y="2053242"/>
            <a:chExt cx="2951018" cy="2959331"/>
          </a:xfrm>
        </p:grpSpPr>
        <p:sp>
          <p:nvSpPr>
            <p:cNvPr id="5" name="矩形 4"/>
            <p:cNvSpPr/>
            <p:nvPr/>
          </p:nvSpPr>
          <p:spPr>
            <a:xfrm>
              <a:off x="4195865" y="2053242"/>
              <a:ext cx="2951018" cy="2959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479161" y="2351313"/>
              <a:ext cx="2358072" cy="45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PE 0</a:t>
              </a:r>
              <a:endParaRPr lang="zh-CN" altLang="en-US" sz="2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479161" y="2979575"/>
              <a:ext cx="2358072" cy="45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PE 1</a:t>
              </a:r>
              <a:endParaRPr lang="zh-CN" altLang="en-US" sz="24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79161" y="4267198"/>
              <a:ext cx="2358072" cy="45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PE </a:t>
              </a:r>
              <a:r>
                <a:rPr lang="en-US" altLang="zh-CN" sz="2400" b="1" dirty="0" err="1"/>
                <a:t>n</a:t>
              </a:r>
              <a:r>
                <a:rPr lang="en-US" altLang="zh-CN" sz="2400" b="1" baseline="-25000" dirty="0" err="1"/>
                <a:t>pe</a:t>
              </a:r>
              <a:endParaRPr lang="zh-CN" altLang="en-US" sz="24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77459" y="3665436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93205" y="2388523"/>
            <a:ext cx="875028" cy="1915886"/>
            <a:chOff x="3604133" y="2578028"/>
            <a:chExt cx="875028" cy="1915886"/>
          </a:xfrm>
        </p:grpSpPr>
        <p:grpSp>
          <p:nvGrpSpPr>
            <p:cNvPr id="38" name="组合 37"/>
            <p:cNvGrpSpPr/>
            <p:nvPr/>
          </p:nvGrpSpPr>
          <p:grpSpPr>
            <a:xfrm>
              <a:off x="3604133" y="2578028"/>
              <a:ext cx="875028" cy="1915886"/>
              <a:chOff x="3604133" y="2578028"/>
              <a:chExt cx="875028" cy="1915886"/>
            </a:xfrm>
          </p:grpSpPr>
          <p:cxnSp>
            <p:nvCxnSpPr>
              <p:cNvPr id="10" name="直接连接符 9"/>
              <p:cNvCxnSpPr>
                <a:stCxn id="2" idx="3"/>
              </p:cNvCxnSpPr>
              <p:nvPr/>
            </p:nvCxnSpPr>
            <p:spPr>
              <a:xfrm flipV="1">
                <a:off x="3604133" y="3532907"/>
                <a:ext cx="380858" cy="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1"/>
              </p:cNvCxnSpPr>
              <p:nvPr/>
            </p:nvCxnSpPr>
            <p:spPr>
              <a:xfrm flipH="1">
                <a:off x="3984991" y="2578029"/>
                <a:ext cx="494170" cy="0"/>
              </a:xfrm>
              <a:prstGeom prst="line">
                <a:avLst/>
              </a:prstGeom>
              <a:ln w="25400"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3984991" y="2578028"/>
                <a:ext cx="0" cy="1915885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7" idx="1"/>
              </p:cNvCxnSpPr>
              <p:nvPr/>
            </p:nvCxnSpPr>
            <p:spPr>
              <a:xfrm flipH="1">
                <a:off x="3984991" y="3206291"/>
                <a:ext cx="494170" cy="0"/>
              </a:xfrm>
              <a:prstGeom prst="line">
                <a:avLst/>
              </a:prstGeom>
              <a:ln w="25400"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1"/>
              </p:cNvCxnSpPr>
              <p:nvPr/>
            </p:nvCxnSpPr>
            <p:spPr>
              <a:xfrm flipH="1">
                <a:off x="3984991" y="4493914"/>
                <a:ext cx="494170" cy="0"/>
              </a:xfrm>
              <a:prstGeom prst="line">
                <a:avLst/>
              </a:prstGeom>
              <a:ln w="25400"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3745773" y="3470330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9326305" y="2322789"/>
            <a:ext cx="679904" cy="2059567"/>
            <a:chOff x="6837233" y="2512289"/>
            <a:chExt cx="679904" cy="2059567"/>
          </a:xfrm>
        </p:grpSpPr>
        <p:cxnSp>
          <p:nvCxnSpPr>
            <p:cNvPr id="32" name="直接箭头连接符 31"/>
            <p:cNvCxnSpPr>
              <a:stCxn id="6" idx="3"/>
            </p:cNvCxnSpPr>
            <p:nvPr/>
          </p:nvCxnSpPr>
          <p:spPr>
            <a:xfrm flipV="1">
              <a:off x="6837233" y="2578028"/>
              <a:ext cx="679904" cy="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" idx="3"/>
            </p:cNvCxnSpPr>
            <p:nvPr/>
          </p:nvCxnSpPr>
          <p:spPr>
            <a:xfrm flipV="1">
              <a:off x="6837233" y="3206290"/>
              <a:ext cx="679904" cy="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3"/>
            </p:cNvCxnSpPr>
            <p:nvPr/>
          </p:nvCxnSpPr>
          <p:spPr>
            <a:xfrm flipV="1">
              <a:off x="6837233" y="4493913"/>
              <a:ext cx="679904" cy="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217684" y="2512289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222157" y="3147008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217684" y="4434631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5187119" y="1007543"/>
            <a:ext cx="5725178" cy="582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Controller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5640166" y="1594019"/>
            <a:ext cx="1" cy="2872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234846" y="3271499"/>
            <a:ext cx="98438" cy="137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10459257" y="1576527"/>
            <a:ext cx="1" cy="2872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10912297" y="3271498"/>
            <a:ext cx="655462" cy="137225"/>
            <a:chOff x="8423224" y="3460998"/>
            <a:chExt cx="655462" cy="137225"/>
          </a:xfrm>
        </p:grpSpPr>
        <p:cxnSp>
          <p:nvCxnSpPr>
            <p:cNvPr id="56" name="直接箭头连接符 55"/>
            <p:cNvCxnSpPr>
              <a:stCxn id="4" idx="3"/>
            </p:cNvCxnSpPr>
            <p:nvPr/>
          </p:nvCxnSpPr>
          <p:spPr>
            <a:xfrm flipV="1">
              <a:off x="8423224" y="3532907"/>
              <a:ext cx="65546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664412" y="3460998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531656" y="3271498"/>
            <a:ext cx="655462" cy="137225"/>
            <a:chOff x="8423224" y="3460998"/>
            <a:chExt cx="655462" cy="137225"/>
          </a:xfrm>
        </p:grpSpPr>
        <p:cxnSp>
          <p:nvCxnSpPr>
            <p:cNvPr id="60" name="直接箭头连接符 59"/>
            <p:cNvCxnSpPr/>
            <p:nvPr/>
          </p:nvCxnSpPr>
          <p:spPr>
            <a:xfrm flipV="1">
              <a:off x="8423224" y="3532907"/>
              <a:ext cx="65546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664412" y="3460998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3374714" y="2924610"/>
            <a:ext cx="1261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External</a:t>
            </a:r>
          </a:p>
          <a:p>
            <a:pPr algn="ctr"/>
            <a:r>
              <a:rPr lang="en-US" altLang="zh-CN" sz="2400" b="1" dirty="0"/>
              <a:t>memory</a:t>
            </a:r>
            <a:endParaRPr lang="zh-CN" altLang="en-US" sz="24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11543054" y="2923875"/>
            <a:ext cx="1261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External</a:t>
            </a:r>
          </a:p>
          <a:p>
            <a:pPr algn="ctr"/>
            <a:r>
              <a:rPr lang="en-US" altLang="zh-CN" sz="2400" b="1" dirty="0"/>
              <a:t>memory</a:t>
            </a:r>
            <a:endParaRPr lang="zh-CN" altLang="en-US" sz="2400" b="1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147757" y="1589776"/>
            <a:ext cx="1" cy="2872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649492" y="3845263"/>
            <a:ext cx="0" cy="1722220"/>
          </a:xfrm>
          <a:prstGeom prst="line">
            <a:avLst/>
          </a:prstGeom>
          <a:ln w="317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0459252" y="3845263"/>
            <a:ext cx="0" cy="1722220"/>
          </a:xfrm>
          <a:prstGeom prst="line">
            <a:avLst/>
          </a:prstGeom>
          <a:ln w="317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183048" y="5121143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CALC</a:t>
            </a:r>
            <a:endParaRPr lang="zh-CN" altLang="en-US" sz="2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063574" y="5092795"/>
            <a:ext cx="137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LOAD</a:t>
            </a:r>
            <a:endParaRPr lang="zh-CN" altLang="en-US" sz="24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10709027" y="5092795"/>
            <a:ext cx="137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SAVE</a:t>
            </a:r>
            <a:endParaRPr lang="zh-CN" altLang="en-US" sz="2400" b="1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531656" y="1230049"/>
            <a:ext cx="655462" cy="137225"/>
            <a:chOff x="8423224" y="3460998"/>
            <a:chExt cx="655462" cy="137225"/>
          </a:xfrm>
        </p:grpSpPr>
        <p:cxnSp>
          <p:nvCxnSpPr>
            <p:cNvPr id="55" name="直接箭头连接符 54"/>
            <p:cNvCxnSpPr/>
            <p:nvPr/>
          </p:nvCxnSpPr>
          <p:spPr>
            <a:xfrm flipV="1">
              <a:off x="8423224" y="3532907"/>
              <a:ext cx="65546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664412" y="3460998"/>
              <a:ext cx="98438" cy="1372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>
            <a:off x="3840072" y="1067827"/>
            <a:ext cx="55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Ins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31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63445" y="1893436"/>
            <a:ext cx="1203648" cy="53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Conv</a:t>
            </a:r>
            <a:r>
              <a:rPr lang="en-US" altLang="zh-CN" sz="2400" b="1" dirty="0">
                <a:solidFill>
                  <a:schemeClr val="tx1"/>
                </a:solidFill>
              </a:rPr>
              <a:t> 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3445" y="2662144"/>
            <a:ext cx="1203648" cy="53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Conv</a:t>
            </a:r>
            <a:r>
              <a:rPr lang="en-US" altLang="zh-CN" sz="2400" b="1" dirty="0">
                <a:solidFill>
                  <a:schemeClr val="tx1"/>
                </a:solidFill>
              </a:rPr>
              <a:t> 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3445" y="4509605"/>
            <a:ext cx="1203648" cy="53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Conv</a:t>
            </a:r>
            <a:r>
              <a:rPr lang="en-US" altLang="zh-CN" sz="2400" b="1" dirty="0">
                <a:solidFill>
                  <a:schemeClr val="tx1"/>
                </a:solidFill>
              </a:rPr>
              <a:t> n</a:t>
            </a:r>
            <a:endParaRPr lang="zh-CN" alt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3445" y="3666934"/>
            <a:ext cx="12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6335183" y="1893431"/>
            <a:ext cx="1077684" cy="3148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Adder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Tree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94185" y="3058050"/>
            <a:ext cx="472752" cy="4727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+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" idx="3"/>
          </p:cNvCxnSpPr>
          <p:nvPr/>
        </p:nvCxnSpPr>
        <p:spPr>
          <a:xfrm>
            <a:off x="5867098" y="2159451"/>
            <a:ext cx="4680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67092" y="2928164"/>
            <a:ext cx="46809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867092" y="4775622"/>
            <a:ext cx="46809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4" idx="2"/>
          </p:cNvCxnSpPr>
          <p:nvPr/>
        </p:nvCxnSpPr>
        <p:spPr>
          <a:xfrm>
            <a:off x="7422198" y="3294426"/>
            <a:ext cx="571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943087" y="3058050"/>
            <a:ext cx="472752" cy="4727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+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4" idx="6"/>
          </p:cNvCxnSpPr>
          <p:nvPr/>
        </p:nvCxnSpPr>
        <p:spPr>
          <a:xfrm>
            <a:off x="8466941" y="3294431"/>
            <a:ext cx="47615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0"/>
          </p:cNvCxnSpPr>
          <p:nvPr/>
        </p:nvCxnSpPr>
        <p:spPr>
          <a:xfrm>
            <a:off x="8230560" y="2065323"/>
            <a:ext cx="0" cy="992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750254" y="4975024"/>
            <a:ext cx="85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bias</a:t>
            </a:r>
            <a:endParaRPr lang="zh-CN" altLang="en-US" sz="2400" b="1" dirty="0"/>
          </a:p>
        </p:txBody>
      </p:sp>
      <p:cxnSp>
        <p:nvCxnSpPr>
          <p:cNvPr id="28" name="直接箭头连接符 27"/>
          <p:cNvCxnSpPr>
            <a:endCxn id="21" idx="4"/>
          </p:cNvCxnSpPr>
          <p:nvPr/>
        </p:nvCxnSpPr>
        <p:spPr>
          <a:xfrm flipV="1">
            <a:off x="9179463" y="3530807"/>
            <a:ext cx="0" cy="452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75676" y="3028410"/>
            <a:ext cx="1203648" cy="53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Pool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415844" y="3294430"/>
            <a:ext cx="55983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667764" y="3294429"/>
            <a:ext cx="0" cy="5687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667769" y="3853822"/>
            <a:ext cx="1828801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1179325" y="3293041"/>
            <a:ext cx="3172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梯形 39"/>
          <p:cNvSpPr/>
          <p:nvPr/>
        </p:nvSpPr>
        <p:spPr>
          <a:xfrm rot="5400000">
            <a:off x="11205619" y="3369219"/>
            <a:ext cx="905069" cy="323166"/>
          </a:xfrm>
          <a:prstGeom prst="trapezoid">
            <a:avLst>
              <a:gd name="adj" fmla="val 42323"/>
            </a:avLst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188589" y="3289830"/>
            <a:ext cx="113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Ch</a:t>
            </a:r>
            <a:r>
              <a:rPr lang="en-US" altLang="zh-CN" sz="2400" b="1" dirty="0"/>
              <a:t> out</a:t>
            </a:r>
            <a:endParaRPr lang="zh-CN" altLang="en-US" sz="2400" b="1" dirty="0"/>
          </a:p>
        </p:txBody>
      </p:sp>
      <p:cxnSp>
        <p:nvCxnSpPr>
          <p:cNvPr id="47" name="直接箭头连接符 46"/>
          <p:cNvCxnSpPr>
            <a:stCxn id="40" idx="0"/>
          </p:cNvCxnSpPr>
          <p:nvPr/>
        </p:nvCxnSpPr>
        <p:spPr>
          <a:xfrm flipV="1">
            <a:off x="11819736" y="3530807"/>
            <a:ext cx="44753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5" idx="0"/>
          </p:cNvCxnSpPr>
          <p:nvPr/>
        </p:nvCxnSpPr>
        <p:spPr>
          <a:xfrm rot="16200000" flipV="1">
            <a:off x="9881133" y="414761"/>
            <a:ext cx="1224503" cy="452563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955942" y="1835129"/>
            <a:ext cx="104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Ch</a:t>
            </a:r>
            <a:r>
              <a:rPr lang="en-US" altLang="zh-CN" sz="2400" b="1" dirty="0"/>
              <a:t> 1</a:t>
            </a:r>
            <a:endParaRPr lang="zh-CN" altLang="en-US" sz="24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951278" y="2603494"/>
            <a:ext cx="104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Ch</a:t>
            </a:r>
            <a:r>
              <a:rPr lang="en-US" altLang="zh-CN" sz="2400" b="1" dirty="0"/>
              <a:t> 2</a:t>
            </a:r>
            <a:endParaRPr lang="zh-CN" altLang="en-US" sz="24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2801995" y="4544789"/>
            <a:ext cx="128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Ch</a:t>
            </a:r>
            <a:r>
              <a:rPr lang="en-US" altLang="zh-CN" sz="2400" b="1" dirty="0"/>
              <a:t> n</a:t>
            </a:r>
            <a:endParaRPr lang="zh-CN" altLang="en-US" sz="2400" b="1" baseline="-25000" dirty="0"/>
          </a:p>
        </p:txBody>
      </p:sp>
      <p:cxnSp>
        <p:nvCxnSpPr>
          <p:cNvPr id="57" name="直接箭头连接符 56"/>
          <p:cNvCxnSpPr>
            <a:stCxn id="51" idx="3"/>
            <a:endCxn id="2" idx="1"/>
          </p:cNvCxnSpPr>
          <p:nvPr/>
        </p:nvCxnSpPr>
        <p:spPr>
          <a:xfrm>
            <a:off x="3997865" y="2158291"/>
            <a:ext cx="665585" cy="11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3"/>
            <a:endCxn id="3" idx="1"/>
          </p:cNvCxnSpPr>
          <p:nvPr/>
        </p:nvCxnSpPr>
        <p:spPr>
          <a:xfrm>
            <a:off x="3993201" y="2926661"/>
            <a:ext cx="670249" cy="1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3"/>
            <a:endCxn id="4" idx="1"/>
          </p:cNvCxnSpPr>
          <p:nvPr/>
        </p:nvCxnSpPr>
        <p:spPr>
          <a:xfrm>
            <a:off x="4011853" y="4775618"/>
            <a:ext cx="651592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577639" y="3986896"/>
            <a:ext cx="1203648" cy="53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Shifter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6" idx="0"/>
            <a:endCxn id="48" idx="2"/>
          </p:cNvCxnSpPr>
          <p:nvPr/>
        </p:nvCxnSpPr>
        <p:spPr>
          <a:xfrm flipV="1">
            <a:off x="9179463" y="4518935"/>
            <a:ext cx="0" cy="456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4061" y="1402059"/>
            <a:ext cx="1559137" cy="759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Judgement</a:t>
            </a:r>
          </a:p>
        </p:txBody>
      </p:sp>
      <p:sp>
        <p:nvSpPr>
          <p:cNvPr id="3" name="矩形 2"/>
          <p:cNvSpPr/>
          <p:nvPr/>
        </p:nvSpPr>
        <p:spPr>
          <a:xfrm>
            <a:off x="3172786" y="2618329"/>
            <a:ext cx="1559137" cy="1040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Dep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4" name="矩形 3"/>
          <p:cNvSpPr/>
          <p:nvPr/>
        </p:nvSpPr>
        <p:spPr>
          <a:xfrm>
            <a:off x="5579842" y="1673198"/>
            <a:ext cx="1455122" cy="815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Ins FIFO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4657" y="2749450"/>
            <a:ext cx="1455122" cy="815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CALC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Ins FIFO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3327" y="3825701"/>
            <a:ext cx="1455122" cy="815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Ins FIFO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730114" y="3138351"/>
            <a:ext cx="84050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0362" y="2073578"/>
            <a:ext cx="0" cy="21597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160694" y="2080801"/>
            <a:ext cx="42025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150367" y="4233303"/>
            <a:ext cx="42025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50791" y="1673198"/>
            <a:ext cx="1134997" cy="815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Decode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FSM</a:t>
            </a:r>
          </a:p>
        </p:txBody>
      </p:sp>
      <p:sp>
        <p:nvSpPr>
          <p:cNvPr id="13" name="矩形 12"/>
          <p:cNvSpPr/>
          <p:nvPr/>
        </p:nvSpPr>
        <p:spPr>
          <a:xfrm>
            <a:off x="9571270" y="2733159"/>
            <a:ext cx="1510900" cy="815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4" name="矩形 13"/>
          <p:cNvSpPr/>
          <p:nvPr/>
        </p:nvSpPr>
        <p:spPr>
          <a:xfrm>
            <a:off x="7744935" y="3825701"/>
            <a:ext cx="1134997" cy="815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Decode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FSM</a:t>
            </a:r>
          </a:p>
        </p:txBody>
      </p:sp>
      <p:sp>
        <p:nvSpPr>
          <p:cNvPr id="15" name="矩形 14"/>
          <p:cNvSpPr/>
          <p:nvPr/>
        </p:nvSpPr>
        <p:spPr>
          <a:xfrm>
            <a:off x="9571270" y="1673198"/>
            <a:ext cx="1510900" cy="815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Buffer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96409" y="3825701"/>
            <a:ext cx="1510900" cy="815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Buffer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042969" y="2080801"/>
            <a:ext cx="701962" cy="139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13917" y="4238440"/>
            <a:ext cx="701962" cy="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46338" y="3157115"/>
            <a:ext cx="708889" cy="139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879930" y="1937125"/>
            <a:ext cx="6984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879931" y="4412183"/>
            <a:ext cx="6984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208974" y="2310689"/>
            <a:ext cx="0" cy="175421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208978" y="2306100"/>
            <a:ext cx="3686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9208978" y="4067575"/>
            <a:ext cx="3686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42471" y="4933471"/>
            <a:ext cx="5286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942470" y="3658370"/>
            <a:ext cx="1154" cy="12746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241957" y="4529892"/>
            <a:ext cx="0" cy="422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44936" y="2749450"/>
            <a:ext cx="1134997" cy="815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Decode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FSM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879927" y="3153439"/>
            <a:ext cx="65809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943624" y="2166481"/>
            <a:ext cx="0" cy="4565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812745" y="2080796"/>
            <a:ext cx="1745179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0812745" y="4210319"/>
            <a:ext cx="1745179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349970" y="1564299"/>
            <a:ext cx="11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LOAD</a:t>
            </a:r>
            <a:endParaRPr lang="zh-CN" altLang="en-US" sz="20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1359053" y="2957881"/>
            <a:ext cx="11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CALC</a:t>
            </a:r>
            <a:endParaRPr lang="zh-CN" altLang="en-US" sz="20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1349970" y="4381391"/>
            <a:ext cx="116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SAVE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2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1129613" y="2080724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16 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 rot="16200000">
            <a:off x="-284869" y="3361450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96x96x3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 rot="10800000">
            <a:off x="3172177" y="2080715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16, </a:t>
            </a:r>
            <a:r>
              <a:rPr lang="en-US" altLang="zh-CN" sz="2400" b="1" dirty="0" err="1"/>
              <a:t>ReLU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 rot="10800000">
            <a:off x="4210081" y="2080714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32 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 rot="10800000">
            <a:off x="6245526" y="2080713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32, </a:t>
            </a:r>
            <a:r>
              <a:rPr lang="en-US" altLang="zh-CN" sz="2400" b="1" dirty="0" err="1"/>
              <a:t>ReLU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 rot="10800000">
            <a:off x="7298484" y="2080711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48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 rot="10800000">
            <a:off x="9356044" y="2080719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64, </a:t>
            </a:r>
            <a:r>
              <a:rPr lang="en-US" altLang="zh-CN" sz="2400" b="1" dirty="0" err="1"/>
              <a:t>ReLU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 rot="10800000">
            <a:off x="10375101" y="2080718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64, </a:t>
            </a:r>
            <a:r>
              <a:rPr lang="en-US" altLang="zh-CN" sz="2400" b="1" dirty="0" err="1"/>
              <a:t>ReLU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 rot="10800000">
            <a:off x="11394158" y="2080710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80 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 rot="10800000">
            <a:off x="15509941" y="2074163"/>
            <a:ext cx="541175" cy="3023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FC, 10</a:t>
            </a:r>
            <a:endParaRPr lang="zh-CN" altLang="en-US" sz="2400" b="1" dirty="0"/>
          </a:p>
        </p:txBody>
      </p:sp>
      <p:cxnSp>
        <p:nvCxnSpPr>
          <p:cNvPr id="13" name="直接箭头连接符 12"/>
          <p:cNvCxnSpPr>
            <a:stCxn id="3" idx="2"/>
            <a:endCxn id="2" idx="3"/>
          </p:cNvCxnSpPr>
          <p:nvPr/>
        </p:nvCxnSpPr>
        <p:spPr>
          <a:xfrm>
            <a:off x="641095" y="3592283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 rot="10800000">
            <a:off x="13459150" y="2080710"/>
            <a:ext cx="541175" cy="302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3x3 </a:t>
            </a:r>
            <a:r>
              <a:rPr lang="en-US" altLang="zh-CN" sz="2400" b="1" dirty="0" err="1"/>
              <a:t>conv</a:t>
            </a:r>
            <a:r>
              <a:rPr lang="en-US" altLang="zh-CN" sz="2400" b="1" dirty="0"/>
              <a:t>, 128 </a:t>
            </a:r>
            <a:endParaRPr lang="zh-CN" altLang="en-US" sz="2400" b="1" dirty="0"/>
          </a:p>
        </p:txBody>
      </p:sp>
      <p:sp>
        <p:nvSpPr>
          <p:cNvPr id="54" name="矩形 53"/>
          <p:cNvSpPr/>
          <p:nvPr/>
        </p:nvSpPr>
        <p:spPr>
          <a:xfrm rot="10800000">
            <a:off x="2168568" y="2080716"/>
            <a:ext cx="541175" cy="3023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2x2 Pooling</a:t>
            </a:r>
            <a:endParaRPr lang="zh-CN" altLang="en-US" sz="2400" b="1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670789" y="3604723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700484" y="3607585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724386" y="3619617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 rot="10800000">
            <a:off x="5236415" y="2080713"/>
            <a:ext cx="541175" cy="3023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2x2 Pooling</a:t>
            </a:r>
            <a:endParaRPr lang="zh-CN" altLang="en-US" sz="2400" b="1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4751256" y="3622887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779181" y="3619617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11065" y="3619617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 rot="10800000">
            <a:off x="8322465" y="2080712"/>
            <a:ext cx="541175" cy="3023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2x2 Pooling</a:t>
            </a:r>
            <a:endParaRPr lang="zh-CN" altLang="en-US" sz="2400" b="1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835812" y="3613718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8865185" y="3622887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897219" y="3613718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916276" y="3613718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 rot="10800000">
            <a:off x="12427737" y="2104773"/>
            <a:ext cx="541175" cy="2992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2x2 Pooling</a:t>
            </a:r>
            <a:endParaRPr lang="zh-CN" altLang="en-US" sz="2400" b="1" dirty="0"/>
          </a:p>
        </p:txBody>
      </p:sp>
      <p:sp>
        <p:nvSpPr>
          <p:cNvPr id="71" name="矩形 70"/>
          <p:cNvSpPr/>
          <p:nvPr/>
        </p:nvSpPr>
        <p:spPr>
          <a:xfrm rot="10800000">
            <a:off x="14492577" y="2080710"/>
            <a:ext cx="541175" cy="3023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2x2 Pooling</a:t>
            </a:r>
            <a:endParaRPr lang="zh-CN" altLang="en-US" sz="2400" b="1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1948099" y="3622886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2968912" y="3634918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4000325" y="3641051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5033752" y="3634918"/>
            <a:ext cx="4885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14503616" y="1937610"/>
            <a:ext cx="412471" cy="42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1882502" y="1251802"/>
            <a:ext cx="412471" cy="42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2294973" y="1251802"/>
            <a:ext cx="412471" cy="42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1882502" y="1680658"/>
            <a:ext cx="412471" cy="42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2293976" y="1679673"/>
            <a:ext cx="412471" cy="42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连接符 36"/>
          <p:cNvCxnSpPr>
            <a:endCxn id="29" idx="4"/>
          </p:cNvCxnSpPr>
          <p:nvPr/>
        </p:nvCxnSpPr>
        <p:spPr>
          <a:xfrm>
            <a:off x="1879830" y="3092129"/>
            <a:ext cx="1145542" cy="1374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55827" y="544875"/>
            <a:ext cx="1088571" cy="2852057"/>
            <a:chOff x="1142999" y="838200"/>
            <a:chExt cx="1088571" cy="285205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905001" y="838200"/>
              <a:ext cx="0" cy="209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905001" y="2928258"/>
              <a:ext cx="326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142999" y="2928258"/>
              <a:ext cx="762002" cy="761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立方体 13"/>
          <p:cNvSpPr/>
          <p:nvPr/>
        </p:nvSpPr>
        <p:spPr>
          <a:xfrm>
            <a:off x="355826" y="2319247"/>
            <a:ext cx="631373" cy="1066799"/>
          </a:xfrm>
          <a:prstGeom prst="cube">
            <a:avLst>
              <a:gd name="adj" fmla="val 48698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355827" y="544875"/>
            <a:ext cx="1088571" cy="2852057"/>
          </a:xfrm>
          <a:prstGeom prst="cube">
            <a:avLst>
              <a:gd name="adj" fmla="val 6928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248458" y="2319246"/>
            <a:ext cx="631373" cy="1066799"/>
          </a:xfrm>
          <a:prstGeom prst="cube">
            <a:avLst>
              <a:gd name="adj" fmla="val 48698"/>
            </a:avLst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2884033" y="1361303"/>
            <a:ext cx="1121229" cy="2035628"/>
          </a:xfrm>
          <a:prstGeom prst="cube">
            <a:avLst>
              <a:gd name="adj" fmla="val 53095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84032" y="1350416"/>
            <a:ext cx="1121230" cy="2035628"/>
            <a:chOff x="3929741" y="1643742"/>
            <a:chExt cx="1121230" cy="203562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533899" y="1643742"/>
              <a:ext cx="0" cy="1415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533899" y="3058886"/>
              <a:ext cx="517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929741" y="3058886"/>
              <a:ext cx="604158" cy="620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平行四边形 28"/>
          <p:cNvSpPr/>
          <p:nvPr/>
        </p:nvSpPr>
        <p:spPr>
          <a:xfrm rot="18806089">
            <a:off x="2760216" y="3079190"/>
            <a:ext cx="400854" cy="178277"/>
          </a:xfrm>
          <a:prstGeom prst="parallelogram">
            <a:avLst>
              <a:gd name="adj" fmla="val 103639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879830" y="2319246"/>
            <a:ext cx="1164768" cy="6422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9" idx="0"/>
          </p:cNvCxnSpPr>
          <p:nvPr/>
        </p:nvCxnSpPr>
        <p:spPr>
          <a:xfrm>
            <a:off x="1570314" y="2634932"/>
            <a:ext cx="1325600" cy="4721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61421" y="3386043"/>
            <a:ext cx="1322611" cy="108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87199" y="3621888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Convolution layer</a:t>
            </a:r>
            <a:endParaRPr lang="zh-CN" altLang="en-US" dirty="0"/>
          </a:p>
        </p:txBody>
      </p:sp>
      <p:sp>
        <p:nvSpPr>
          <p:cNvPr id="39" name="立方体 38"/>
          <p:cNvSpPr/>
          <p:nvPr/>
        </p:nvSpPr>
        <p:spPr>
          <a:xfrm>
            <a:off x="1746759" y="368092"/>
            <a:ext cx="359816" cy="315685"/>
          </a:xfrm>
          <a:prstGeom prst="cube">
            <a:avLst>
              <a:gd name="adj" fmla="val 33698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1746759" y="834762"/>
            <a:ext cx="359816" cy="315685"/>
          </a:xfrm>
          <a:prstGeom prst="cube">
            <a:avLst>
              <a:gd name="adj" fmla="val 33698"/>
            </a:avLst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224667" y="341267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 maps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224668" y="771254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 kernels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900111" y="2765560"/>
            <a:ext cx="34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2078486" y="2774589"/>
            <a:ext cx="3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+</a:t>
            </a:r>
            <a:endParaRPr lang="zh-CN" altLang="en-US" sz="2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691918" y="36218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Fully Connected Layer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4599105" y="2870987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355947" y="2870987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112789" y="2881874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895405" y="2892763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953176" y="1109219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710019" y="1110834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492056" y="1109219"/>
            <a:ext cx="522515" cy="50416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46" idx="0"/>
            <a:endCxn id="50" idx="4"/>
          </p:cNvCxnSpPr>
          <p:nvPr/>
        </p:nvCxnSpPr>
        <p:spPr>
          <a:xfrm flipV="1">
            <a:off x="4860363" y="1613387"/>
            <a:ext cx="354071" cy="12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0"/>
            <a:endCxn id="51" idx="4"/>
          </p:cNvCxnSpPr>
          <p:nvPr/>
        </p:nvCxnSpPr>
        <p:spPr>
          <a:xfrm flipV="1">
            <a:off x="4860362" y="1615003"/>
            <a:ext cx="1110914" cy="1255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6" idx="0"/>
            <a:endCxn id="52" idx="4"/>
          </p:cNvCxnSpPr>
          <p:nvPr/>
        </p:nvCxnSpPr>
        <p:spPr>
          <a:xfrm flipV="1">
            <a:off x="4860363" y="1613387"/>
            <a:ext cx="1892951" cy="12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0"/>
            <a:endCxn id="50" idx="4"/>
          </p:cNvCxnSpPr>
          <p:nvPr/>
        </p:nvCxnSpPr>
        <p:spPr>
          <a:xfrm flipH="1" flipV="1">
            <a:off x="5214434" y="1613387"/>
            <a:ext cx="402771" cy="12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7" idx="0"/>
            <a:endCxn id="51" idx="4"/>
          </p:cNvCxnSpPr>
          <p:nvPr/>
        </p:nvCxnSpPr>
        <p:spPr>
          <a:xfrm flipV="1">
            <a:off x="5617204" y="1615003"/>
            <a:ext cx="354072" cy="1255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7" idx="0"/>
            <a:endCxn id="52" idx="4"/>
          </p:cNvCxnSpPr>
          <p:nvPr/>
        </p:nvCxnSpPr>
        <p:spPr>
          <a:xfrm flipV="1">
            <a:off x="5617205" y="1613387"/>
            <a:ext cx="1136109" cy="12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8" idx="0"/>
            <a:endCxn id="51" idx="4"/>
          </p:cNvCxnSpPr>
          <p:nvPr/>
        </p:nvCxnSpPr>
        <p:spPr>
          <a:xfrm flipH="1" flipV="1">
            <a:off x="5971276" y="1615002"/>
            <a:ext cx="402770" cy="12668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8" idx="0"/>
            <a:endCxn id="50" idx="4"/>
          </p:cNvCxnSpPr>
          <p:nvPr/>
        </p:nvCxnSpPr>
        <p:spPr>
          <a:xfrm flipH="1" flipV="1">
            <a:off x="5214434" y="1613388"/>
            <a:ext cx="1159613" cy="12684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8" idx="0"/>
            <a:endCxn id="52" idx="4"/>
          </p:cNvCxnSpPr>
          <p:nvPr/>
        </p:nvCxnSpPr>
        <p:spPr>
          <a:xfrm flipV="1">
            <a:off x="6374047" y="1613388"/>
            <a:ext cx="379267" cy="12684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9" idx="0"/>
            <a:endCxn id="50" idx="4"/>
          </p:cNvCxnSpPr>
          <p:nvPr/>
        </p:nvCxnSpPr>
        <p:spPr>
          <a:xfrm flipH="1" flipV="1">
            <a:off x="5214434" y="1613387"/>
            <a:ext cx="1942229" cy="1279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9" idx="0"/>
            <a:endCxn id="51" idx="4"/>
          </p:cNvCxnSpPr>
          <p:nvPr/>
        </p:nvCxnSpPr>
        <p:spPr>
          <a:xfrm flipH="1" flipV="1">
            <a:off x="5971276" y="1615003"/>
            <a:ext cx="1185386" cy="1277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9" idx="0"/>
            <a:endCxn id="52" idx="4"/>
          </p:cNvCxnSpPr>
          <p:nvPr/>
        </p:nvCxnSpPr>
        <p:spPr>
          <a:xfrm flipH="1" flipV="1">
            <a:off x="6753314" y="1613387"/>
            <a:ext cx="403349" cy="1279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7964943" y="3236253"/>
            <a:ext cx="30044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9445399" y="1361303"/>
            <a:ext cx="0" cy="20356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262770" y="3621888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Rectified Linear Unit</a:t>
            </a:r>
            <a:endParaRPr lang="zh-CN" altLang="en-US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8389485" y="3225367"/>
            <a:ext cx="1055915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9434513" y="2057989"/>
            <a:ext cx="1171625" cy="11716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0606137" y="327654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8510386" y="1350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1882502" y="1251802"/>
            <a:ext cx="2024743" cy="20247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4503616" y="1937610"/>
            <a:ext cx="1023891" cy="102389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>
            <a:off x="12706447" y="1251802"/>
            <a:ext cx="1797169" cy="6858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2706447" y="2108529"/>
            <a:ext cx="1797169" cy="2579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2446868" y="3621888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(d) Max-pooling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54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163</Words>
  <Application>Microsoft Office PowerPoint</Application>
  <PresentationFormat>自定义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17</cp:revision>
  <dcterms:created xsi:type="dcterms:W3CDTF">2016-04-29T11:42:27Z</dcterms:created>
  <dcterms:modified xsi:type="dcterms:W3CDTF">2016-04-30T03:05:42Z</dcterms:modified>
</cp:coreProperties>
</file>