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8640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304" y="84"/>
      </p:cViewPr>
      <p:guideLst>
        <p:guide orient="horz" pos="27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684237"/>
            <a:ext cx="7772400" cy="18521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896432"/>
            <a:ext cx="640080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32"/>
            <a:ext cx="2057400" cy="73726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32"/>
            <a:ext cx="6019800" cy="73726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552491"/>
            <a:ext cx="7772400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662325"/>
            <a:ext cx="7772400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016179"/>
            <a:ext cx="4038600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16179"/>
            <a:ext cx="4038600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934171"/>
            <a:ext cx="4040188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740242"/>
            <a:ext cx="4040188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934171"/>
            <a:ext cx="4041775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740242"/>
            <a:ext cx="4041775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44031"/>
            <a:ext cx="3008313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44031"/>
            <a:ext cx="5111750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08160"/>
            <a:ext cx="3008313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048534"/>
            <a:ext cx="5486400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772068"/>
            <a:ext cx="5486400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6762598"/>
            <a:ext cx="5486400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46031"/>
            <a:ext cx="8229600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6179"/>
            <a:ext cx="8229600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008708"/>
            <a:ext cx="2133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008708"/>
            <a:ext cx="2895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008708"/>
            <a:ext cx="21336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45907" y="56224"/>
            <a:ext cx="1550982" cy="381724"/>
          </a:xfrm>
          <a:prstGeom prst="roundRect">
            <a:avLst>
              <a:gd name="adj" fmla="val 261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3424473"/>
            <a:ext cx="5328592" cy="320016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quantization phase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5616" y="3765903"/>
            <a:ext cx="2304256" cy="2642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Fixed-point</a:t>
            </a:r>
            <a:r>
              <a:rPr lang="zh-CN" alt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model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245156" y="56224"/>
            <a:ext cx="1550980" cy="381724"/>
          </a:xfrm>
          <a:prstGeom prst="roundRect">
            <a:avLst>
              <a:gd name="adj" fmla="val 261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model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7904" y="3765903"/>
            <a:ext cx="2376264" cy="26427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Floating-point</a:t>
            </a:r>
            <a:r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model 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99592" y="6840661"/>
            <a:ext cx="5328592" cy="432048"/>
          </a:xfrm>
          <a:prstGeom prst="roundRect">
            <a:avLst>
              <a:gd name="adj" fmla="val 26111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zh-CN" alt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84040" y="4200819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5656" y="4680421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475656" y="5959218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48336" y="4200819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139952" y="4680421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39952" y="5959218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线箭头连接符 3"/>
          <p:cNvCxnSpPr>
            <a:stCxn id="41" idx="1"/>
            <a:endCxn id="29" idx="3"/>
          </p:cNvCxnSpPr>
          <p:nvPr/>
        </p:nvCxnSpPr>
        <p:spPr>
          <a:xfrm flipH="1">
            <a:off x="3051448" y="4833111"/>
            <a:ext cx="1088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475656" y="5455162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139952" y="5455162"/>
            <a:ext cx="1575792" cy="305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zh-CN" alt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线箭头连接符 44"/>
          <p:cNvCxnSpPr>
            <a:stCxn id="44" idx="1"/>
            <a:endCxn id="43" idx="3"/>
          </p:cNvCxnSpPr>
          <p:nvPr/>
        </p:nvCxnSpPr>
        <p:spPr>
          <a:xfrm flipH="1">
            <a:off x="3051448" y="5607852"/>
            <a:ext cx="10885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2" idx="2"/>
            <a:endCxn id="50" idx="0"/>
          </p:cNvCxnSpPr>
          <p:nvPr/>
        </p:nvCxnSpPr>
        <p:spPr>
          <a:xfrm rot="5400000">
            <a:off x="4128811" y="-126975"/>
            <a:ext cx="326913" cy="145675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2" idx="2"/>
            <a:endCxn id="8" idx="3"/>
          </p:cNvCxnSpPr>
          <p:nvPr/>
        </p:nvCxnSpPr>
        <p:spPr>
          <a:xfrm rot="16200000" flipH="1">
            <a:off x="3331112" y="2127482"/>
            <a:ext cx="4586607" cy="1207538"/>
          </a:xfrm>
          <a:prstGeom prst="bentConnector4">
            <a:avLst>
              <a:gd name="adj1" fmla="val 3602"/>
              <a:gd name="adj2" fmla="val 11893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" idx="2"/>
            <a:endCxn id="8" idx="1"/>
          </p:cNvCxnSpPr>
          <p:nvPr/>
        </p:nvCxnSpPr>
        <p:spPr>
          <a:xfrm rot="5400000">
            <a:off x="-732808" y="2070348"/>
            <a:ext cx="4586607" cy="1321806"/>
          </a:xfrm>
          <a:prstGeom prst="bentConnector4">
            <a:avLst>
              <a:gd name="adj1" fmla="val 3602"/>
              <a:gd name="adj2" fmla="val 1172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endCxn id="29" idx="0"/>
          </p:cNvCxnSpPr>
          <p:nvPr/>
        </p:nvCxnSpPr>
        <p:spPr>
          <a:xfrm flipH="1">
            <a:off x="2263552" y="4536405"/>
            <a:ext cx="419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3" idx="2"/>
            <a:endCxn id="36" idx="0"/>
          </p:cNvCxnSpPr>
          <p:nvPr/>
        </p:nvCxnSpPr>
        <p:spPr>
          <a:xfrm>
            <a:off x="2263552" y="5760541"/>
            <a:ext cx="0" cy="198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4" idx="2"/>
            <a:endCxn id="42" idx="0"/>
          </p:cNvCxnSpPr>
          <p:nvPr/>
        </p:nvCxnSpPr>
        <p:spPr>
          <a:xfrm>
            <a:off x="4927848" y="5760541"/>
            <a:ext cx="0" cy="198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38" idx="2"/>
            <a:endCxn id="41" idx="0"/>
          </p:cNvCxnSpPr>
          <p:nvPr/>
        </p:nvCxnSpPr>
        <p:spPr>
          <a:xfrm flipH="1">
            <a:off x="4927848" y="4506198"/>
            <a:ext cx="8384" cy="1742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8" idx="2"/>
            <a:endCxn id="23" idx="0"/>
          </p:cNvCxnSpPr>
          <p:nvPr/>
        </p:nvCxnSpPr>
        <p:spPr>
          <a:xfrm>
            <a:off x="3563888" y="6624637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2094111" y="5076786"/>
            <a:ext cx="461665" cy="2517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4758407" y="5076786"/>
            <a:ext cx="461665" cy="25170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2195736" y="4949289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smtClean="0"/>
              <a:t>Dynamic</a:t>
            </a:r>
            <a:r>
              <a:rPr kumimoji="1" lang="zh-CN" altLang="en-US" sz="1400" dirty="0" smtClean="0"/>
              <a:t> </a:t>
            </a:r>
            <a:r>
              <a:rPr kumimoji="1" lang="en-US" altLang="zh-CN" sz="1400" smtClean="0"/>
              <a:t>range</a:t>
            </a:r>
            <a:r>
              <a:rPr kumimoji="1" lang="zh-CN" altLang="en-US" sz="1400" smtClean="0"/>
              <a:t>  </a:t>
            </a:r>
            <a:r>
              <a:rPr kumimoji="1" lang="en-US" altLang="zh-CN" sz="1400" smtClean="0"/>
              <a:t>analysis</a:t>
            </a:r>
            <a:r>
              <a:rPr kumimoji="1" lang="zh-CN" altLang="en-US" sz="1400" smtClean="0"/>
              <a:t> </a:t>
            </a:r>
            <a:r>
              <a:rPr kumimoji="1" lang="en-US" altLang="zh-CN" sz="1400" dirty="0" smtClean="0"/>
              <a:t>and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finding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optimal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quantization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strategy</a:t>
            </a:r>
            <a:endParaRPr kumimoji="1" lang="zh-CN" altLang="en-US" sz="1400" dirty="0"/>
          </a:p>
        </p:txBody>
      </p:sp>
      <p:sp>
        <p:nvSpPr>
          <p:cNvPr id="50" name="矩形 49"/>
          <p:cNvSpPr/>
          <p:nvPr/>
        </p:nvSpPr>
        <p:spPr>
          <a:xfrm>
            <a:off x="899592" y="764861"/>
            <a:ext cx="5328592" cy="24826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quantization phase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115616" y="1098077"/>
            <a:ext cx="4968552" cy="141226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range analysis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15615" y="2664197"/>
            <a:ext cx="4968551" cy="4548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zh-CN" altLang="en-US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uantization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60"/>
          <p:cNvGrpSpPr/>
          <p:nvPr/>
        </p:nvGrpSpPr>
        <p:grpSpPr>
          <a:xfrm>
            <a:off x="2051720" y="1302846"/>
            <a:ext cx="2952328" cy="1217335"/>
            <a:chOff x="1228465" y="3763997"/>
            <a:chExt cx="3063646" cy="1389052"/>
          </a:xfrm>
        </p:grpSpPr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519" r="5721" b="10012"/>
            <a:stretch/>
          </p:blipFill>
          <p:spPr>
            <a:xfrm>
              <a:off x="1228465" y="3763997"/>
              <a:ext cx="3063646" cy="1389052"/>
            </a:xfrm>
            <a:prstGeom prst="rect">
              <a:avLst/>
            </a:prstGeom>
          </p:spPr>
        </p:pic>
        <p:cxnSp>
          <p:nvCxnSpPr>
            <p:cNvPr id="62" name="直接连接符 65"/>
            <p:cNvCxnSpPr/>
            <p:nvPr/>
          </p:nvCxnSpPr>
          <p:spPr bwMode="auto">
            <a:xfrm>
              <a:off x="2319526" y="4224049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5151DD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66"/>
            <p:cNvCxnSpPr/>
            <p:nvPr/>
          </p:nvCxnSpPr>
          <p:spPr bwMode="auto">
            <a:xfrm>
              <a:off x="2319526" y="4286250"/>
              <a:ext cx="1003300" cy="2742"/>
            </a:xfrm>
            <a:prstGeom prst="straightConnector1">
              <a:avLst/>
            </a:prstGeom>
            <a:noFill/>
            <a:ln w="22225" cap="flat" cmpd="sng" algn="ctr">
              <a:solidFill>
                <a:srgbClr val="5151DD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4" name="直接连接符 67"/>
            <p:cNvCxnSpPr/>
            <p:nvPr/>
          </p:nvCxnSpPr>
          <p:spPr bwMode="auto">
            <a:xfrm>
              <a:off x="3322826" y="4225492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5151DD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5" name="直接连接符 72"/>
            <p:cNvCxnSpPr/>
            <p:nvPr/>
          </p:nvCxnSpPr>
          <p:spPr bwMode="auto">
            <a:xfrm>
              <a:off x="1817876" y="3985924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7" name="直接箭头连接符 73"/>
            <p:cNvCxnSpPr/>
            <p:nvPr/>
          </p:nvCxnSpPr>
          <p:spPr bwMode="auto">
            <a:xfrm>
              <a:off x="1817876" y="4048125"/>
              <a:ext cx="1003300" cy="2742"/>
            </a:xfrm>
            <a:prstGeom prst="straightConnector1">
              <a:avLst/>
            </a:prstGeom>
            <a:noFill/>
            <a:ln w="22225" cap="flat" cmpd="sng" algn="ctr">
              <a:solidFill>
                <a:srgbClr val="FFC00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8" name="直接连接符 74"/>
            <p:cNvCxnSpPr/>
            <p:nvPr/>
          </p:nvCxnSpPr>
          <p:spPr bwMode="auto">
            <a:xfrm>
              <a:off x="2821176" y="3987367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9" name="直接连接符 75"/>
            <p:cNvCxnSpPr/>
            <p:nvPr/>
          </p:nvCxnSpPr>
          <p:spPr bwMode="auto">
            <a:xfrm>
              <a:off x="3075176" y="4484399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35E0B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0" name="直接箭头连接符 76"/>
            <p:cNvCxnSpPr/>
            <p:nvPr/>
          </p:nvCxnSpPr>
          <p:spPr bwMode="auto">
            <a:xfrm>
              <a:off x="3075176" y="4546600"/>
              <a:ext cx="1003300" cy="2742"/>
            </a:xfrm>
            <a:prstGeom prst="straightConnector1">
              <a:avLst/>
            </a:prstGeom>
            <a:noFill/>
            <a:ln w="22225" cap="flat" cmpd="sng" algn="ctr">
              <a:solidFill>
                <a:srgbClr val="35E0B5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71" name="直接连接符 79"/>
            <p:cNvCxnSpPr/>
            <p:nvPr/>
          </p:nvCxnSpPr>
          <p:spPr bwMode="auto">
            <a:xfrm>
              <a:off x="4078476" y="4485842"/>
              <a:ext cx="0" cy="129886"/>
            </a:xfrm>
            <a:prstGeom prst="line">
              <a:avLst/>
            </a:prstGeom>
            <a:noFill/>
            <a:ln w="22225" cap="flat" cmpd="sng" algn="ctr">
              <a:solidFill>
                <a:srgbClr val="35E0B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72" name="直线箭头连接符 46"/>
          <p:cNvCxnSpPr>
            <a:stCxn id="56" idx="2"/>
            <a:endCxn id="57" idx="0"/>
          </p:cNvCxnSpPr>
          <p:nvPr/>
        </p:nvCxnSpPr>
        <p:spPr>
          <a:xfrm flipH="1">
            <a:off x="3599891" y="2510342"/>
            <a:ext cx="1" cy="15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箭头连接符 46"/>
          <p:cNvCxnSpPr>
            <a:stCxn id="50" idx="2"/>
            <a:endCxn id="8" idx="0"/>
          </p:cNvCxnSpPr>
          <p:nvPr/>
        </p:nvCxnSpPr>
        <p:spPr>
          <a:xfrm>
            <a:off x="3563888" y="3247547"/>
            <a:ext cx="0" cy="17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7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54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</dc:creator>
  <cp:lastModifiedBy>郭开元</cp:lastModifiedBy>
  <cp:revision>15</cp:revision>
  <dcterms:created xsi:type="dcterms:W3CDTF">2015-09-11T15:26:20Z</dcterms:created>
  <dcterms:modified xsi:type="dcterms:W3CDTF">2016-04-29T17:04:00Z</dcterms:modified>
</cp:coreProperties>
</file>