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7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6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6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6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4436-97B6-44AB-A5EB-8E3CA4801C1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BCB6-0226-460E-A85F-857C09230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494384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96864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63834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599328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334822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9681" y="2775138"/>
            <a:ext cx="923117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9681" y="4289595"/>
            <a:ext cx="923117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29681" y="5788954"/>
            <a:ext cx="923117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9681" y="1268232"/>
            <a:ext cx="923117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55575" y="410547"/>
            <a:ext cx="0" cy="566752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55575" y="410547"/>
            <a:ext cx="1038809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384" y="410547"/>
            <a:ext cx="1902480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6866" y="410547"/>
            <a:ext cx="1458913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GEMM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63834" y="410547"/>
            <a:ext cx="1735494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99328" y="410547"/>
            <a:ext cx="1735494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347" y="1268235"/>
            <a:ext cx="1256229" cy="150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015" y="2781953"/>
            <a:ext cx="1242784" cy="150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347" y="4282051"/>
            <a:ext cx="1256229" cy="150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16200000">
            <a:off x="1221527" y="1502283"/>
            <a:ext cx="1506907" cy="1038808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5.1.3</a:t>
            </a: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Frequency</a:t>
            </a: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Optimization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 rot="16200000">
            <a:off x="4380418" y="4306045"/>
            <a:ext cx="1491812" cy="1458910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</a:rPr>
              <a:t>4.2 Low Rank Approximation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16200000">
            <a:off x="1945440" y="2466948"/>
            <a:ext cx="3013816" cy="63147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4.1 Data Quantization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16200000">
            <a:off x="2572887" y="2466216"/>
            <a:ext cx="3013815" cy="63147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4.2 Pruning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16200000">
            <a:off x="2071445" y="1705951"/>
            <a:ext cx="1506907" cy="63147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5.1.1 </a:t>
            </a: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Double MAC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 rot="16200000">
            <a:off x="4372871" y="1284678"/>
            <a:ext cx="1506906" cy="145891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5.1.2 Fast Convolution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16200000">
            <a:off x="4372870" y="2791590"/>
            <a:ext cx="1506906" cy="1458914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5.2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2 Memory Design for Loop Unrolling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 rot="16200000">
            <a:off x="4033319" y="3098748"/>
            <a:ext cx="4520725" cy="859695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5.2.1 Choose Loop Unrolling Parameter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 rot="16200000">
            <a:off x="5654519" y="3844148"/>
            <a:ext cx="3013818" cy="875799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5.3 Loop Tiling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 rot="16200000">
            <a:off x="8132972" y="4587105"/>
            <a:ext cx="1506909" cy="896787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5.3 </a:t>
            </a:r>
          </a:p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Cross layer scheduling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 rot="16200000">
            <a:off x="5758321" y="3109243"/>
            <a:ext cx="4520720" cy="838702"/>
          </a:xfrm>
          <a:prstGeom prst="roundRect">
            <a:avLst>
              <a:gd name="adj" fmla="val 14272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5.2 Pipeline of layers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5</cp:revision>
  <dcterms:created xsi:type="dcterms:W3CDTF">2018-08-23T14:18:46Z</dcterms:created>
  <dcterms:modified xsi:type="dcterms:W3CDTF">2018-08-23T15:17:32Z</dcterms:modified>
</cp:coreProperties>
</file>