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space\tex\TRETS\data\net-para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space\tex\TRETS\data\net-para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parameter of VGG-11</a:t>
            </a:r>
            <a:endPara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lumMod val="75000"/>
                  <a:alpha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0-45B9-8224-EEB07155B389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  <a:alpha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40-45B9-8224-EEB07155B38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40-45B9-8224-EEB07155B38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40-45B9-8224-EEB07155B389}"/>
              </c:ext>
            </c:extLst>
          </c:dPt>
          <c:cat>
            <c:strRef>
              <c:f>VGG!$L$2:$O$2</c:f>
              <c:strCache>
                <c:ptCount val="4"/>
                <c:pt idx="0">
                  <c:v>CONV</c:v>
                </c:pt>
                <c:pt idx="1">
                  <c:v>FC</c:v>
                </c:pt>
                <c:pt idx="2">
                  <c:v>POOL</c:v>
                </c:pt>
                <c:pt idx="3">
                  <c:v>RELU</c:v>
                </c:pt>
              </c:strCache>
            </c:strRef>
          </c:cat>
          <c:val>
            <c:numRef>
              <c:f>VGG!$L$3:$O$3</c:f>
              <c:numCache>
                <c:formatCode>General</c:formatCode>
                <c:ptCount val="4"/>
                <c:pt idx="0">
                  <c:v>9217728</c:v>
                </c:pt>
                <c:pt idx="1">
                  <c:v>123633664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40-45B9-8224-EEB07155B3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>
                <a:solidFill>
                  <a:schemeClr val="tx1">
                    <a:lumMod val="95000"/>
                    <a:lumOff val="5000"/>
                  </a:schemeClr>
                </a:solidFill>
              </a:rPr>
              <a:t>operations of VGG-11</a:t>
            </a:r>
            <a:endParaRPr lang="zh-CN" altLang="en-US" sz="1800" b="1">
              <a:solidFill>
                <a:schemeClr val="tx1">
                  <a:lumMod val="95000"/>
                  <a:lumOff val="5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lumMod val="75000"/>
                  <a:alpha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36-40E7-9E79-3B0151B91B54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  <a:alpha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36-40E7-9E79-3B0151B91B5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36-40E7-9E79-3B0151B91B5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36-40E7-9E79-3B0151B91B54}"/>
              </c:ext>
            </c:extLst>
          </c:dPt>
          <c:cat>
            <c:strRef>
              <c:f>VGG!$L$2:$O$2</c:f>
              <c:strCache>
                <c:ptCount val="4"/>
                <c:pt idx="0">
                  <c:v>CONV</c:v>
                </c:pt>
                <c:pt idx="1">
                  <c:v>FC</c:v>
                </c:pt>
                <c:pt idx="2">
                  <c:v>POOL</c:v>
                </c:pt>
                <c:pt idx="3">
                  <c:v>RELU</c:v>
                </c:pt>
              </c:strCache>
            </c:strRef>
          </c:cat>
          <c:val>
            <c:numRef>
              <c:f>VGG!$L$4:$O$4</c:f>
              <c:numCache>
                <c:formatCode>General</c:formatCode>
                <c:ptCount val="4"/>
                <c:pt idx="0">
                  <c:v>7485456384</c:v>
                </c:pt>
                <c:pt idx="1">
                  <c:v>123633664</c:v>
                </c:pt>
                <c:pt idx="2">
                  <c:v>6121472</c:v>
                </c:pt>
                <c:pt idx="3">
                  <c:v>7435240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36-40E7-9E79-3B0151B91B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8B3-C529-44F4-80F3-04E9450726F9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139E-6A41-45E4-B021-DE9F704D4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9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8B3-C529-44F4-80F3-04E9450726F9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139E-6A41-45E4-B021-DE9F704D4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76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8B3-C529-44F4-80F3-04E9450726F9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139E-6A41-45E4-B021-DE9F704D4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44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8B3-C529-44F4-80F3-04E9450726F9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139E-6A41-45E4-B021-DE9F704D4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3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8B3-C529-44F4-80F3-04E9450726F9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139E-6A41-45E4-B021-DE9F704D4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0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8B3-C529-44F4-80F3-04E9450726F9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139E-6A41-45E4-B021-DE9F704D4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46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8B3-C529-44F4-80F3-04E9450726F9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139E-6A41-45E4-B021-DE9F704D4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7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8B3-C529-44F4-80F3-04E9450726F9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139E-6A41-45E4-B021-DE9F704D4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14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8B3-C529-44F4-80F3-04E9450726F9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139E-6A41-45E4-B021-DE9F704D4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7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8B3-C529-44F4-80F3-04E9450726F9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139E-6A41-45E4-B021-DE9F704D4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01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8B3-C529-44F4-80F3-04E9450726F9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139E-6A41-45E4-B021-DE9F704D4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90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88B3-C529-44F4-80F3-04E9450726F9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2139E-6A41-45E4-B021-DE9F704D4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12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352225" y="633102"/>
            <a:ext cx="3036964" cy="5194238"/>
            <a:chOff x="342900" y="802264"/>
            <a:chExt cx="3200400" cy="5473769"/>
          </a:xfrm>
        </p:grpSpPr>
        <p:sp>
          <p:nvSpPr>
            <p:cNvPr id="4" name="矩形 3"/>
            <p:cNvSpPr/>
            <p:nvPr/>
          </p:nvSpPr>
          <p:spPr>
            <a:xfrm>
              <a:off x="557124" y="4191900"/>
              <a:ext cx="1147859" cy="4953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</a:rPr>
                <a:t>layer</a:t>
              </a:r>
              <a:endParaRPr lang="zh-CN" alt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57123" y="3312989"/>
              <a:ext cx="1147859" cy="4953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</a:rPr>
                <a:t>layer</a:t>
              </a:r>
              <a:endParaRPr lang="zh-CN" alt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57122" y="2434078"/>
              <a:ext cx="1147859" cy="4953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</a:rPr>
                <a:t>layer</a:t>
              </a:r>
              <a:endParaRPr lang="zh-CN" alt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71591" y="3312989"/>
              <a:ext cx="1147859" cy="4953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</a:rPr>
                <a:t>layer</a:t>
              </a:r>
              <a:endParaRPr lang="zh-CN" alt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0" name="直接箭头连接符 9"/>
            <p:cNvCxnSpPr>
              <a:stCxn id="4" idx="0"/>
              <a:endCxn id="5" idx="2"/>
            </p:cNvCxnSpPr>
            <p:nvPr/>
          </p:nvCxnSpPr>
          <p:spPr>
            <a:xfrm flipH="1" flipV="1">
              <a:off x="1131052" y="3808329"/>
              <a:ext cx="1" cy="383571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5" idx="0"/>
              <a:endCxn id="6" idx="2"/>
            </p:cNvCxnSpPr>
            <p:nvPr/>
          </p:nvCxnSpPr>
          <p:spPr>
            <a:xfrm flipH="1" flipV="1">
              <a:off x="1131052" y="2929418"/>
              <a:ext cx="1" cy="383571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0"/>
            </p:cNvCxnSpPr>
            <p:nvPr/>
          </p:nvCxnSpPr>
          <p:spPr>
            <a:xfrm flipV="1">
              <a:off x="1131052" y="2003513"/>
              <a:ext cx="0" cy="430565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endCxn id="8" idx="2"/>
            </p:cNvCxnSpPr>
            <p:nvPr/>
          </p:nvCxnSpPr>
          <p:spPr>
            <a:xfrm flipV="1">
              <a:off x="1131051" y="3808329"/>
              <a:ext cx="1514470" cy="223538"/>
            </a:xfrm>
            <a:prstGeom prst="bentConnector2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/>
            <p:nvPr/>
          </p:nvCxnSpPr>
          <p:spPr>
            <a:xfrm rot="10800000">
              <a:off x="1131052" y="2256263"/>
              <a:ext cx="1534695" cy="1056726"/>
            </a:xfrm>
            <a:prstGeom prst="bentConnector3">
              <a:avLst>
                <a:gd name="adj1" fmla="val 82"/>
              </a:avLst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4" idx="2"/>
            </p:cNvCxnSpPr>
            <p:nvPr/>
          </p:nvCxnSpPr>
          <p:spPr>
            <a:xfrm flipV="1">
              <a:off x="1131051" y="4687240"/>
              <a:ext cx="3" cy="37341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783037" y="5878961"/>
              <a:ext cx="743237" cy="397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input</a:t>
              </a:r>
              <a:endParaRPr lang="zh-CN" altLang="en-US" sz="2000" b="1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05293" y="802264"/>
              <a:ext cx="905501" cy="397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output</a:t>
              </a:r>
              <a:endParaRPr lang="zh-CN" altLang="en-US" sz="2000" b="1" dirty="0"/>
            </a:p>
          </p:txBody>
        </p:sp>
        <p:cxnSp>
          <p:nvCxnSpPr>
            <p:cNvPr id="36" name="直接箭头连接符 35"/>
            <p:cNvCxnSpPr/>
            <p:nvPr/>
          </p:nvCxnSpPr>
          <p:spPr>
            <a:xfrm flipV="1">
              <a:off x="1131049" y="1171596"/>
              <a:ext cx="0" cy="430565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V="1">
              <a:off x="1131049" y="5445482"/>
              <a:ext cx="0" cy="430565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342900" y="1602161"/>
              <a:ext cx="3200400" cy="3843321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altLang="zh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Network model</a:t>
              </a:r>
              <a:endPara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3958051" y="713479"/>
            <a:ext cx="6320182" cy="2245845"/>
            <a:chOff x="3944081" y="1361525"/>
            <a:chExt cx="5712851" cy="2030033"/>
          </a:xfrm>
        </p:grpSpPr>
        <p:cxnSp>
          <p:nvCxnSpPr>
            <p:cNvPr id="149" name="直接连接符 148"/>
            <p:cNvCxnSpPr/>
            <p:nvPr/>
          </p:nvCxnSpPr>
          <p:spPr>
            <a:xfrm>
              <a:off x="5847474" y="2573635"/>
              <a:ext cx="1108016" cy="2363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矩形 121"/>
            <p:cNvSpPr/>
            <p:nvPr/>
          </p:nvSpPr>
          <p:spPr>
            <a:xfrm>
              <a:off x="7116956" y="2302711"/>
              <a:ext cx="904468" cy="9044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26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7116955" y="2306754"/>
              <a:ext cx="322930" cy="3229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26"/>
            </a:p>
          </p:txBody>
        </p:sp>
        <p:sp>
          <p:nvSpPr>
            <p:cNvPr id="97" name="矩形 96"/>
            <p:cNvSpPr/>
            <p:nvPr/>
          </p:nvSpPr>
          <p:spPr>
            <a:xfrm>
              <a:off x="4878684" y="1600450"/>
              <a:ext cx="1438735" cy="141910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26"/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4878684" y="1604494"/>
              <a:ext cx="968790" cy="969141"/>
              <a:chOff x="6791325" y="3639470"/>
              <a:chExt cx="968790" cy="96914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99" name="矩形 98"/>
              <p:cNvSpPr/>
              <p:nvPr/>
            </p:nvSpPr>
            <p:spPr>
              <a:xfrm>
                <a:off x="6791325" y="363947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7114255" y="363947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7437185" y="363947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6791325" y="396240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7114255" y="396240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7437185" y="396240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6791325" y="4285681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7114255" y="4285681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7437185" y="4285681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</p:grpSp>
        <p:sp>
          <p:nvSpPr>
            <p:cNvPr id="85" name="矩形 84"/>
            <p:cNvSpPr/>
            <p:nvPr/>
          </p:nvSpPr>
          <p:spPr>
            <a:xfrm>
              <a:off x="4744622" y="1702758"/>
              <a:ext cx="1438735" cy="141910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26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4744622" y="1706802"/>
              <a:ext cx="968790" cy="969141"/>
              <a:chOff x="6791325" y="3639470"/>
              <a:chExt cx="968790" cy="96914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87" name="矩形 86"/>
              <p:cNvSpPr/>
              <p:nvPr/>
            </p:nvSpPr>
            <p:spPr>
              <a:xfrm>
                <a:off x="6791325" y="363947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7114255" y="363947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7437185" y="363947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6791325" y="396240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7114255" y="396240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7437185" y="396240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6791325" y="4285681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7114255" y="4285681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7437185" y="4285681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</p:grpSp>
        <p:sp>
          <p:nvSpPr>
            <p:cNvPr id="73" name="矩形 72"/>
            <p:cNvSpPr/>
            <p:nvPr/>
          </p:nvSpPr>
          <p:spPr>
            <a:xfrm>
              <a:off x="4583617" y="1841309"/>
              <a:ext cx="1438735" cy="141910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26"/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4583617" y="1845353"/>
              <a:ext cx="968790" cy="969141"/>
              <a:chOff x="6791325" y="3639470"/>
              <a:chExt cx="968790" cy="96914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75" name="矩形 74"/>
              <p:cNvSpPr/>
              <p:nvPr/>
            </p:nvSpPr>
            <p:spPr>
              <a:xfrm>
                <a:off x="6791325" y="363947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7114255" y="363947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7437185" y="363947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6791325" y="396240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7114255" y="396240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7437185" y="396240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6791325" y="4285681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7114255" y="4285681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7437185" y="4285681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4431677" y="1972455"/>
              <a:ext cx="1438735" cy="141910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26"/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4431677" y="1976499"/>
              <a:ext cx="968790" cy="969141"/>
              <a:chOff x="6791325" y="3639470"/>
              <a:chExt cx="968790" cy="96914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0" name="矩形 49"/>
              <p:cNvSpPr/>
              <p:nvPr/>
            </p:nvSpPr>
            <p:spPr>
              <a:xfrm>
                <a:off x="6791325" y="363947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114255" y="363947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7437185" y="363947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6791325" y="396240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114255" y="396240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7437185" y="396240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6791325" y="4285681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7114255" y="4285681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7437185" y="4285681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6955491" y="2487090"/>
              <a:ext cx="904468" cy="90446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26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6955490" y="2491133"/>
              <a:ext cx="322930" cy="3229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26"/>
            </a:p>
          </p:txBody>
        </p:sp>
        <p:cxnSp>
          <p:nvCxnSpPr>
            <p:cNvPr id="143" name="直接连接符 142"/>
            <p:cNvCxnSpPr/>
            <p:nvPr/>
          </p:nvCxnSpPr>
          <p:spPr>
            <a:xfrm>
              <a:off x="5847474" y="1600450"/>
              <a:ext cx="1108016" cy="88259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5390482" y="1972455"/>
              <a:ext cx="1565008" cy="517852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 flipV="1">
              <a:off x="5390482" y="2810019"/>
              <a:ext cx="1565008" cy="135622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/>
                <p:cNvSpPr txBox="1"/>
                <p:nvPr/>
              </p:nvSpPr>
              <p:spPr>
                <a:xfrm>
                  <a:off x="6478884" y="1521223"/>
                  <a:ext cx="3178048" cy="6694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𝒐𝒖𝒕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𝒄𝒐𝒏𝒗</m:t>
                            </m:r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d>
                              <m:dPr>
                                <m:ctrlP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𝒊𝒏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51" name="文本框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884" y="1521223"/>
                  <a:ext cx="3178048" cy="6694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文本框 155"/>
            <p:cNvSpPr txBox="1"/>
            <p:nvPr/>
          </p:nvSpPr>
          <p:spPr>
            <a:xfrm rot="18900000">
              <a:off x="3944081" y="1361525"/>
              <a:ext cx="1430946" cy="355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26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126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=0,1,2,3</a:t>
              </a:r>
              <a:endParaRPr lang="zh-CN" altLang="en-US" sz="2126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 rot="18900000">
              <a:off x="7909956" y="3006504"/>
              <a:ext cx="713748" cy="355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26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j=0,1</a:t>
              </a:r>
              <a:endParaRPr lang="zh-CN" altLang="en-US" sz="2126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/>
                <p:cNvSpPr txBox="1"/>
                <p:nvPr/>
              </p:nvSpPr>
              <p:spPr>
                <a:xfrm>
                  <a:off x="4957306" y="2989776"/>
                  <a:ext cx="536415" cy="3551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126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26" b="1" i="1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sz="2126" b="1" i="1">
                                <a:latin typeface="Cambria Math" panose="02040503050406030204" pitchFamily="18" charset="0"/>
                              </a:rPr>
                              <m:t>𝒊𝒏</m:t>
                            </m:r>
                          </m:sub>
                        </m:sSub>
                      </m:oMath>
                    </m:oMathPara>
                  </a14:m>
                  <a:endParaRPr lang="zh-CN" altLang="en-US" sz="2126" b="1" dirty="0"/>
                </a:p>
              </p:txBody>
            </p:sp>
          </mc:Choice>
          <mc:Fallback xmlns="">
            <p:sp>
              <p:nvSpPr>
                <p:cNvPr id="159" name="文本框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7306" y="2989776"/>
                  <a:ext cx="536415" cy="355149"/>
                </a:xfrm>
                <a:prstGeom prst="rect">
                  <a:avLst/>
                </a:prstGeom>
                <a:blipFill>
                  <a:blip r:embed="rId3"/>
                  <a:stretch>
                    <a:fillRect b="-14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7089553" y="2961429"/>
                  <a:ext cx="642276" cy="3551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126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26" b="1" i="1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sz="2126" b="1" i="1">
                                <a:latin typeface="Cambria Math" panose="02040503050406030204" pitchFamily="18" charset="0"/>
                              </a:rPr>
                              <m:t>𝒐𝒖𝒕</m:t>
                            </m:r>
                          </m:sub>
                        </m:sSub>
                      </m:oMath>
                    </m:oMathPara>
                  </a14:m>
                  <a:endParaRPr lang="zh-CN" altLang="en-US" sz="2126" b="1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9553" y="2961429"/>
                  <a:ext cx="642276" cy="3551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6" name="组合 195"/>
          <p:cNvGrpSpPr/>
          <p:nvPr/>
        </p:nvGrpSpPr>
        <p:grpSpPr>
          <a:xfrm>
            <a:off x="5293328" y="3540999"/>
            <a:ext cx="4128112" cy="1644438"/>
            <a:chOff x="4921576" y="3906068"/>
            <a:chExt cx="3731425" cy="1486418"/>
          </a:xfrm>
        </p:grpSpPr>
        <p:sp>
          <p:nvSpPr>
            <p:cNvPr id="162" name="椭圆 161"/>
            <p:cNvSpPr/>
            <p:nvPr/>
          </p:nvSpPr>
          <p:spPr>
            <a:xfrm>
              <a:off x="5371449" y="3906068"/>
              <a:ext cx="261816" cy="261816"/>
            </a:xfrm>
            <a:prstGeom prst="ellipse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26">
                <a:latin typeface="+mn-ea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5371449" y="4314269"/>
              <a:ext cx="261816" cy="261816"/>
            </a:xfrm>
            <a:prstGeom prst="ellipse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26">
                <a:latin typeface="+mn-ea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5371448" y="4722469"/>
              <a:ext cx="261816" cy="261816"/>
            </a:xfrm>
            <a:prstGeom prst="ellipse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26">
                <a:latin typeface="+mn-ea"/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5371448" y="5130670"/>
              <a:ext cx="261816" cy="261816"/>
            </a:xfrm>
            <a:prstGeom prst="ellipse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26">
                <a:latin typeface="+mn-ea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6411441" y="4105516"/>
              <a:ext cx="261816" cy="261816"/>
            </a:xfrm>
            <a:prstGeom prst="ellipse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26">
                <a:latin typeface="+mn-ea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6411441" y="4513716"/>
              <a:ext cx="261816" cy="261816"/>
            </a:xfrm>
            <a:prstGeom prst="ellipse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26">
                <a:latin typeface="+mn-ea"/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6411440" y="4921917"/>
              <a:ext cx="261816" cy="261816"/>
            </a:xfrm>
            <a:prstGeom prst="ellipse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26">
                <a:latin typeface="+mn-ea"/>
              </a:endParaRPr>
            </a:p>
          </p:txBody>
        </p:sp>
        <p:cxnSp>
          <p:nvCxnSpPr>
            <p:cNvPr id="173" name="直接箭头连接符 172"/>
            <p:cNvCxnSpPr>
              <a:stCxn id="162" idx="6"/>
              <a:endCxn id="167" idx="2"/>
            </p:cNvCxnSpPr>
            <p:nvPr/>
          </p:nvCxnSpPr>
          <p:spPr>
            <a:xfrm>
              <a:off x="5633265" y="4036978"/>
              <a:ext cx="778176" cy="19944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>
              <a:stCxn id="162" idx="6"/>
              <a:endCxn id="168" idx="2"/>
            </p:cNvCxnSpPr>
            <p:nvPr/>
          </p:nvCxnSpPr>
          <p:spPr>
            <a:xfrm>
              <a:off x="5633265" y="4036976"/>
              <a:ext cx="778176" cy="60764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>
              <a:stCxn id="162" idx="6"/>
              <a:endCxn id="169" idx="2"/>
            </p:cNvCxnSpPr>
            <p:nvPr/>
          </p:nvCxnSpPr>
          <p:spPr>
            <a:xfrm>
              <a:off x="5633267" y="4036978"/>
              <a:ext cx="778175" cy="1015849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>
              <a:stCxn id="163" idx="6"/>
              <a:endCxn id="167" idx="2"/>
            </p:cNvCxnSpPr>
            <p:nvPr/>
          </p:nvCxnSpPr>
          <p:spPr>
            <a:xfrm flipV="1">
              <a:off x="5633264" y="4236423"/>
              <a:ext cx="778176" cy="20875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/>
            <p:cNvCxnSpPr>
              <a:stCxn id="163" idx="6"/>
              <a:endCxn id="168" idx="2"/>
            </p:cNvCxnSpPr>
            <p:nvPr/>
          </p:nvCxnSpPr>
          <p:spPr>
            <a:xfrm>
              <a:off x="5633265" y="4445179"/>
              <a:ext cx="778176" cy="19944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>
              <a:stCxn id="163" idx="6"/>
              <a:endCxn id="169" idx="2"/>
            </p:cNvCxnSpPr>
            <p:nvPr/>
          </p:nvCxnSpPr>
          <p:spPr>
            <a:xfrm>
              <a:off x="5633267" y="4445176"/>
              <a:ext cx="778175" cy="60764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>
              <a:stCxn id="164" idx="6"/>
              <a:endCxn id="167" idx="2"/>
            </p:cNvCxnSpPr>
            <p:nvPr/>
          </p:nvCxnSpPr>
          <p:spPr>
            <a:xfrm flipV="1">
              <a:off x="5633266" y="4236425"/>
              <a:ext cx="778177" cy="61695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>
              <a:stCxn id="164" idx="6"/>
              <a:endCxn id="168" idx="2"/>
            </p:cNvCxnSpPr>
            <p:nvPr/>
          </p:nvCxnSpPr>
          <p:spPr>
            <a:xfrm flipV="1">
              <a:off x="5633266" y="4644624"/>
              <a:ext cx="778177" cy="20875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>
              <a:stCxn id="164" idx="6"/>
              <a:endCxn id="169" idx="2"/>
            </p:cNvCxnSpPr>
            <p:nvPr/>
          </p:nvCxnSpPr>
          <p:spPr>
            <a:xfrm>
              <a:off x="5633264" y="4853379"/>
              <a:ext cx="778176" cy="19944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>
              <a:stCxn id="165" idx="6"/>
              <a:endCxn id="167" idx="2"/>
            </p:cNvCxnSpPr>
            <p:nvPr/>
          </p:nvCxnSpPr>
          <p:spPr>
            <a:xfrm flipV="1">
              <a:off x="5633266" y="4236423"/>
              <a:ext cx="778177" cy="102515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183"/>
            <p:cNvCxnSpPr>
              <a:stCxn id="165" idx="6"/>
              <a:endCxn id="168" idx="2"/>
            </p:cNvCxnSpPr>
            <p:nvPr/>
          </p:nvCxnSpPr>
          <p:spPr>
            <a:xfrm flipV="1">
              <a:off x="5633266" y="4644626"/>
              <a:ext cx="778177" cy="61695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>
              <a:stCxn id="165" idx="6"/>
              <a:endCxn id="169" idx="2"/>
            </p:cNvCxnSpPr>
            <p:nvPr/>
          </p:nvCxnSpPr>
          <p:spPr>
            <a:xfrm flipV="1">
              <a:off x="5633264" y="5052824"/>
              <a:ext cx="778176" cy="20875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文本框 191"/>
            <p:cNvSpPr txBox="1"/>
            <p:nvPr/>
          </p:nvSpPr>
          <p:spPr>
            <a:xfrm>
              <a:off x="6807318" y="4459958"/>
              <a:ext cx="258138" cy="355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126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4921576" y="4459958"/>
              <a:ext cx="271710" cy="355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126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文本框 193"/>
                <p:cNvSpPr txBox="1"/>
                <p:nvPr/>
              </p:nvSpPr>
              <p:spPr>
                <a:xfrm>
                  <a:off x="7305041" y="4475347"/>
                  <a:ext cx="1347960" cy="338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𝑾𝒙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94" name="文本框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5041" y="4475347"/>
                  <a:ext cx="1347960" cy="338755"/>
                </a:xfrm>
                <a:prstGeom prst="rect">
                  <a:avLst/>
                </a:prstGeom>
                <a:blipFill>
                  <a:blip r:embed="rId5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08" name="图表 10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2076420"/>
              </p:ext>
            </p:extLst>
          </p:nvPr>
        </p:nvGraphicFramePr>
        <p:xfrm>
          <a:off x="10590185" y="730984"/>
          <a:ext cx="3188725" cy="2569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0" name="图表 10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6234439"/>
              </p:ext>
            </p:extLst>
          </p:nvPr>
        </p:nvGraphicFramePr>
        <p:xfrm>
          <a:off x="10590185" y="3263789"/>
          <a:ext cx="3190768" cy="2563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1692154" y="2484753"/>
            <a:ext cx="977698" cy="345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FC 93.1%</a:t>
            </a:r>
            <a:endParaRPr lang="zh-CN" altLang="en-US" b="1" dirty="0"/>
          </a:p>
        </p:txBody>
      </p:sp>
      <p:sp>
        <p:nvSpPr>
          <p:cNvPr id="112" name="文本框 111"/>
          <p:cNvSpPr txBox="1"/>
          <p:nvPr/>
        </p:nvSpPr>
        <p:spPr>
          <a:xfrm>
            <a:off x="10717815" y="3854165"/>
            <a:ext cx="606895" cy="605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/>
              <a:t>FC</a:t>
            </a:r>
          </a:p>
          <a:p>
            <a:pPr algn="ctr"/>
            <a:r>
              <a:rPr lang="en-US" altLang="zh-CN" b="1" dirty="0" smtClean="0"/>
              <a:t>1.6%</a:t>
            </a:r>
            <a:endParaRPr lang="zh-CN" altLang="en-US" b="1" dirty="0"/>
          </a:p>
        </p:txBody>
      </p:sp>
      <p:sp>
        <p:nvSpPr>
          <p:cNvPr id="113" name="文本框 112"/>
          <p:cNvSpPr txBox="1"/>
          <p:nvPr/>
        </p:nvSpPr>
        <p:spPr>
          <a:xfrm>
            <a:off x="12971921" y="1195174"/>
            <a:ext cx="701427" cy="605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/>
              <a:t>CONV</a:t>
            </a:r>
          </a:p>
          <a:p>
            <a:pPr algn="ctr"/>
            <a:r>
              <a:rPr lang="en-US" altLang="zh-CN" b="1" dirty="0" smtClean="0"/>
              <a:t>6.9%</a:t>
            </a:r>
            <a:endParaRPr lang="zh-CN" altLang="en-US" b="1" dirty="0"/>
          </a:p>
        </p:txBody>
      </p:sp>
      <p:sp>
        <p:nvSpPr>
          <p:cNvPr id="114" name="文本框 113"/>
          <p:cNvSpPr txBox="1"/>
          <p:nvPr/>
        </p:nvSpPr>
        <p:spPr>
          <a:xfrm>
            <a:off x="11822751" y="4956195"/>
            <a:ext cx="716502" cy="605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/>
              <a:t>CONV</a:t>
            </a:r>
          </a:p>
          <a:p>
            <a:pPr algn="ctr"/>
            <a:r>
              <a:rPr lang="en-US" altLang="zh-CN" b="1" dirty="0" smtClean="0"/>
              <a:t>98.2%</a:t>
            </a:r>
            <a:endParaRPr lang="zh-CN" altLang="en-US" b="1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11227338" y="4128314"/>
            <a:ext cx="8988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endCxn id="113" idx="1"/>
          </p:cNvCxnSpPr>
          <p:nvPr/>
        </p:nvCxnSpPr>
        <p:spPr>
          <a:xfrm>
            <a:off x="12339553" y="1497872"/>
            <a:ext cx="63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2184546" y="3958598"/>
            <a:ext cx="9174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12786652" y="3615262"/>
            <a:ext cx="1376188" cy="605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/>
              <a:t>POOL &amp; </a:t>
            </a:r>
            <a:r>
              <a:rPr lang="en-US" altLang="zh-CN" b="1" dirty="0" err="1" smtClean="0"/>
              <a:t>ReLU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0.2%</a:t>
            </a:r>
            <a:endParaRPr lang="zh-CN" altLang="en-US" b="1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810000" y="533400"/>
            <a:ext cx="0" cy="5457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10580660" y="497266"/>
            <a:ext cx="0" cy="5457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634905" y="5955091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(a)</a:t>
            </a:r>
            <a:endParaRPr lang="zh-CN" altLang="en-US" sz="2400" b="1" dirty="0"/>
          </a:p>
        </p:txBody>
      </p:sp>
      <p:sp>
        <p:nvSpPr>
          <p:cNvPr id="117" name="文本框 116"/>
          <p:cNvSpPr txBox="1"/>
          <p:nvPr/>
        </p:nvSpPr>
        <p:spPr>
          <a:xfrm>
            <a:off x="6850602" y="5955091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(b)</a:t>
            </a:r>
            <a:endParaRPr lang="zh-CN" altLang="en-US" sz="2400" b="1" dirty="0"/>
          </a:p>
        </p:txBody>
      </p:sp>
      <p:sp>
        <p:nvSpPr>
          <p:cNvPr id="118" name="文本框 117"/>
          <p:cNvSpPr txBox="1"/>
          <p:nvPr/>
        </p:nvSpPr>
        <p:spPr>
          <a:xfrm>
            <a:off x="12171684" y="5953908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(c)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1462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49</Words>
  <Application>Microsoft Office PowerPoint</Application>
  <PresentationFormat>自定义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郭开元</dc:creator>
  <cp:lastModifiedBy>开元 郭</cp:lastModifiedBy>
  <cp:revision>12</cp:revision>
  <dcterms:created xsi:type="dcterms:W3CDTF">2018-04-03T07:37:50Z</dcterms:created>
  <dcterms:modified xsi:type="dcterms:W3CDTF">2018-04-11T07:27:11Z</dcterms:modified>
</cp:coreProperties>
</file>