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space\tex\TRETS\data\FPGA_chi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Sheet1!$B$1:$G$1</c:f>
              <c:strCache>
                <c:ptCount val="6"/>
                <c:pt idx="0">
                  <c:v>XC7Z020</c:v>
                </c:pt>
                <c:pt idx="1">
                  <c:v>5CEA7</c:v>
                </c:pt>
                <c:pt idx="2">
                  <c:v>ZU9EG</c:v>
                </c:pt>
                <c:pt idx="3">
                  <c:v>5SGXA7</c:v>
                </c:pt>
                <c:pt idx="4">
                  <c:v>10AX115</c:v>
                </c:pt>
                <c:pt idx="5">
                  <c:v>VU9P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12.98828125</c:v>
                </c:pt>
                <c:pt idx="1">
                  <c:v>18.24951171875</c:v>
                </c:pt>
                <c:pt idx="2">
                  <c:v>66.9140625</c:v>
                </c:pt>
                <c:pt idx="3">
                  <c:v>114.609375</c:v>
                </c:pt>
                <c:pt idx="4">
                  <c:v>208.59375</c:v>
                </c:pt>
                <c:pt idx="5">
                  <c:v>288.6328125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DD-4FF0-B8B0-2F810351D610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SRAM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Sheet1!$B$1:$G$1</c:f>
              <c:strCache>
                <c:ptCount val="6"/>
                <c:pt idx="0">
                  <c:v>XC7Z020</c:v>
                </c:pt>
                <c:pt idx="1">
                  <c:v>5CEA7</c:v>
                </c:pt>
                <c:pt idx="2">
                  <c:v>ZU9EG</c:v>
                </c:pt>
                <c:pt idx="3">
                  <c:v>5SGXA7</c:v>
                </c:pt>
                <c:pt idx="4">
                  <c:v>10AX115</c:v>
                </c:pt>
                <c:pt idx="5">
                  <c:v>VU9P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630</c:v>
                </c:pt>
                <c:pt idx="1">
                  <c:v>857.5</c:v>
                </c:pt>
                <c:pt idx="2">
                  <c:v>4104</c:v>
                </c:pt>
                <c:pt idx="3">
                  <c:v>6400</c:v>
                </c:pt>
                <c:pt idx="4">
                  <c:v>6784</c:v>
                </c:pt>
                <c:pt idx="5">
                  <c:v>44280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DD-4FF0-B8B0-2F810351D6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0"/>
        <c:axId val="1577518624"/>
        <c:axId val="1577519456"/>
      </c:barChart>
      <c:catAx>
        <c:axId val="1577518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77519456"/>
        <c:crosses val="autoZero"/>
        <c:auto val="1"/>
        <c:lblAlgn val="ctr"/>
        <c:lblOffset val="100"/>
        <c:noMultiLvlLbl val="0"/>
      </c:catAx>
      <c:valAx>
        <c:axId val="1577519456"/>
        <c:scaling>
          <c:logBase val="10"/>
          <c:orientation val="minMax"/>
          <c:max val="10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77518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2.7640498964763238E-2"/>
          <c:y val="3.2078832088026335E-3"/>
          <c:w val="0.32394156467584984"/>
          <c:h val="9.3051346085889927E-2"/>
        </c:manualLayout>
      </c:layout>
      <c:overlay val="1"/>
      <c:spPr>
        <a:solidFill>
          <a:schemeClr val="bg1"/>
        </a:solidFill>
        <a:ln w="19050">
          <a:solidFill>
            <a:schemeClr val="tx1">
              <a:lumMod val="95000"/>
              <a:lumOff val="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tx1">
              <a:lumMod val="95000"/>
              <a:lumOff val="5000"/>
            </a:schemeClr>
          </a:solidFill>
          <a:latin typeface="+mn-lt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AC61-0971-4E11-AB81-DCA8A9D05F65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21BD-B2B9-424F-9EFF-835CEF3C8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75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AC61-0971-4E11-AB81-DCA8A9D05F65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21BD-B2B9-424F-9EFF-835CEF3C8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66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AC61-0971-4E11-AB81-DCA8A9D05F65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21BD-B2B9-424F-9EFF-835CEF3C8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34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AC61-0971-4E11-AB81-DCA8A9D05F65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21BD-B2B9-424F-9EFF-835CEF3C8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33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AC61-0971-4E11-AB81-DCA8A9D05F65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21BD-B2B9-424F-9EFF-835CEF3C8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43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AC61-0971-4E11-AB81-DCA8A9D05F65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21BD-B2B9-424F-9EFF-835CEF3C8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4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AC61-0971-4E11-AB81-DCA8A9D05F65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21BD-B2B9-424F-9EFF-835CEF3C8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02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AC61-0971-4E11-AB81-DCA8A9D05F65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21BD-B2B9-424F-9EFF-835CEF3C8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80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AC61-0971-4E11-AB81-DCA8A9D05F65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21BD-B2B9-424F-9EFF-835CEF3C8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38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AC61-0971-4E11-AB81-DCA8A9D05F65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21BD-B2B9-424F-9EFF-835CEF3C8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51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AC61-0971-4E11-AB81-DCA8A9D05F65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21BD-B2B9-424F-9EFF-835CEF3C8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1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9AC61-0971-4E11-AB81-DCA8A9D05F65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021BD-B2B9-424F-9EFF-835CEF3C8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28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7935843" y="2104847"/>
            <a:ext cx="4575826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4170776" y="2104847"/>
            <a:ext cx="1950985" cy="1656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FPGA</a:t>
            </a:r>
          </a:p>
        </p:txBody>
      </p:sp>
      <p:sp>
        <p:nvSpPr>
          <p:cNvPr id="5" name="矩形 4"/>
          <p:cNvSpPr/>
          <p:nvPr/>
        </p:nvSpPr>
        <p:spPr>
          <a:xfrm>
            <a:off x="769034" y="2104847"/>
            <a:ext cx="1950985" cy="1656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</a:t>
            </a:r>
          </a:p>
          <a:p>
            <a:pPr algn="ctr"/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(usually CPU)</a:t>
            </a:r>
          </a:p>
        </p:txBody>
      </p:sp>
      <p:sp>
        <p:nvSpPr>
          <p:cNvPr id="6" name="矩形 5"/>
          <p:cNvSpPr/>
          <p:nvPr/>
        </p:nvSpPr>
        <p:spPr>
          <a:xfrm>
            <a:off x="769034" y="4263607"/>
            <a:ext cx="1950985" cy="894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</a:t>
            </a:r>
          </a:p>
          <a:p>
            <a:pPr algn="ctr"/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7" name="矩形 6"/>
          <p:cNvSpPr/>
          <p:nvPr/>
        </p:nvSpPr>
        <p:spPr>
          <a:xfrm>
            <a:off x="4170776" y="4263606"/>
            <a:ext cx="1950985" cy="8942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FPGA</a:t>
            </a:r>
          </a:p>
          <a:p>
            <a:pPr algn="ctr"/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8" name="左右箭头 7"/>
          <p:cNvSpPr/>
          <p:nvPr/>
        </p:nvSpPr>
        <p:spPr>
          <a:xfrm>
            <a:off x="2488564" y="3024195"/>
            <a:ext cx="1933285" cy="474453"/>
          </a:xfrm>
          <a:prstGeom prst="leftRightArrow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右箭头 8"/>
          <p:cNvSpPr/>
          <p:nvPr/>
        </p:nvSpPr>
        <p:spPr>
          <a:xfrm rot="5400000">
            <a:off x="1283097" y="3668203"/>
            <a:ext cx="887624" cy="694968"/>
          </a:xfrm>
          <a:prstGeom prst="leftRightArrow">
            <a:avLst>
              <a:gd name="adj1" fmla="val 50000"/>
              <a:gd name="adj2" fmla="val 26700"/>
            </a:avLst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右箭头 9"/>
          <p:cNvSpPr/>
          <p:nvPr/>
        </p:nvSpPr>
        <p:spPr>
          <a:xfrm rot="5400000">
            <a:off x="4702456" y="3668203"/>
            <a:ext cx="887624" cy="694968"/>
          </a:xfrm>
          <a:prstGeom prst="leftRightArrow">
            <a:avLst>
              <a:gd name="adj1" fmla="val 50000"/>
              <a:gd name="adj2" fmla="val 26700"/>
            </a:avLst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35921" y="5291034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GB level DDR SDRAM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90859" y="5291034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GB level DDR SDRAM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02550" y="1701369"/>
            <a:ext cx="167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working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at GHz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79945" y="1707288"/>
            <a:ext cx="2521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working at 100-300 MHz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947313" y="1937437"/>
            <a:ext cx="10116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err="1">
                <a:latin typeface="Calibri" panose="020F0502020204030204" pitchFamily="34" charset="0"/>
                <a:cs typeface="Calibri" panose="020F0502020204030204" pitchFamily="34" charset="0"/>
              </a:rPr>
              <a:t>PCIe</a:t>
            </a:r>
            <a:endParaRPr lang="en-US" altLang="zh-C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Ethernet</a:t>
            </a:r>
          </a:p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AXI bus</a:t>
            </a:r>
          </a:p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……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276102" y="4015687"/>
            <a:ext cx="2397513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3455206" y="4015687"/>
            <a:ext cx="0" cy="443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782972" y="4409941"/>
            <a:ext cx="1324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10-100Gbps</a:t>
            </a:r>
          </a:p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bandwidth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7" name="图表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586949"/>
              </p:ext>
            </p:extLst>
          </p:nvPr>
        </p:nvGraphicFramePr>
        <p:xfrm>
          <a:off x="7759507" y="1781619"/>
          <a:ext cx="4922502" cy="3958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401855" y="5191558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1KB</a:t>
            </a:r>
            <a:endParaRPr lang="zh-CN" altLang="en-US" sz="1600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7334529" y="3481157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1MB</a:t>
            </a:r>
            <a:endParaRPr lang="zh-CN" altLang="en-US" sz="1600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7382619" y="1761312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1GB</a:t>
            </a:r>
            <a:endParaRPr lang="zh-CN" altLang="en-US" sz="1600" b="1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7893645" y="2537601"/>
            <a:ext cx="461802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2502144" y="1954713"/>
            <a:ext cx="1436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VGG-11 </a:t>
            </a:r>
            <a:r>
              <a:rPr lang="en-US" altLang="zh-CN" sz="1400" b="1" dirty="0" smtClean="0"/>
              <a:t>(531MB)</a:t>
            </a:r>
            <a:endParaRPr lang="zh-CN" altLang="en-US" sz="1400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12502144" y="2392924"/>
            <a:ext cx="1544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ResNet-34 (86MB)</a:t>
            </a:r>
            <a:endParaRPr lang="zh-CN" altLang="en-US" sz="1400" b="1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7911746" y="3230526"/>
            <a:ext cx="461802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2502144" y="3057152"/>
            <a:ext cx="1569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/>
              <a:t>SqueezeNet</a:t>
            </a:r>
            <a:r>
              <a:rPr lang="en-US" altLang="zh-CN" sz="1400" b="1" dirty="0" smtClean="0"/>
              <a:t> (5MB)</a:t>
            </a:r>
            <a:endParaRPr lang="zh-CN" altLang="en-US" sz="1400" b="1" dirty="0"/>
          </a:p>
        </p:txBody>
      </p:sp>
      <p:cxnSp>
        <p:nvCxnSpPr>
          <p:cNvPr id="35" name="直接连接符 34"/>
          <p:cNvCxnSpPr/>
          <p:nvPr/>
        </p:nvCxnSpPr>
        <p:spPr>
          <a:xfrm>
            <a:off x="7893645" y="2309803"/>
            <a:ext cx="461802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2502144" y="2153712"/>
            <a:ext cx="1727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ResNet-152 (229MB)</a:t>
            </a:r>
            <a:endParaRPr lang="zh-CN" altLang="en-US" sz="1400" b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3201094" y="566036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(a)</a:t>
            </a:r>
            <a:endParaRPr lang="zh-CN" altLang="en-US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10102357" y="565842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(b)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 rot="16200000">
            <a:off x="5966528" y="3426592"/>
            <a:ext cx="252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On-chip storage unit size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03597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61</Words>
  <Application>Microsoft Office PowerPoint</Application>
  <PresentationFormat>自定义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开元 郭</dc:creator>
  <cp:lastModifiedBy>郭 开元</cp:lastModifiedBy>
  <cp:revision>11</cp:revision>
  <dcterms:created xsi:type="dcterms:W3CDTF">2018-04-12T07:54:31Z</dcterms:created>
  <dcterms:modified xsi:type="dcterms:W3CDTF">2018-08-22T08:18:52Z</dcterms:modified>
</cp:coreProperties>
</file>