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4B75"/>
    <a:srgbClr val="BD5A8C"/>
    <a:srgbClr val="A6639A"/>
    <a:srgbClr val="776FAD"/>
    <a:srgbClr val="4374B5"/>
    <a:srgbClr val="4574B5"/>
    <a:srgbClr val="2F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10" d="100"/>
          <a:sy n="110" d="100"/>
        </p:scale>
        <p:origin x="-22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workspace\tex\TRETS\data\performanc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性能图!$F$1</c:f>
              <c:strCache>
                <c:ptCount val="1"/>
                <c:pt idx="0">
                  <c:v>1bit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8"/>
            <c:spPr>
              <a:solidFill>
                <a:schemeClr val="accent2">
                  <a:shade val="44000"/>
                </a:schemeClr>
              </a:solidFill>
              <a:ln w="9525">
                <a:solidFill>
                  <a:schemeClr val="accent2">
                    <a:shade val="44000"/>
                  </a:schemeClr>
                </a:solidFill>
              </a:ln>
              <a:effectLst/>
            </c:spPr>
          </c:marker>
          <c:xVal>
            <c:numRef>
              <c:f>性能图!$E$2:$E$24</c:f>
              <c:numCache>
                <c:formatCode>General</c:formatCode>
                <c:ptCount val="23"/>
                <c:pt idx="0">
                  <c:v>0.36172783601759284</c:v>
                </c:pt>
                <c:pt idx="1">
                  <c:v>1.6812412373755872</c:v>
                </c:pt>
                <c:pt idx="2">
                  <c:v>0.35410843914740087</c:v>
                </c:pt>
                <c:pt idx="3">
                  <c:v>0.54406804435027567</c:v>
                </c:pt>
                <c:pt idx="4">
                  <c:v>1.3263358609287514</c:v>
                </c:pt>
                <c:pt idx="5">
                  <c:v>1.2810333672477277</c:v>
                </c:pt>
                <c:pt idx="6">
                  <c:v>1.3944516808262162</c:v>
                </c:pt>
                <c:pt idx="7">
                  <c:v>1.6127838567197355</c:v>
                </c:pt>
                <c:pt idx="8">
                  <c:v>0.24303804868629444</c:v>
                </c:pt>
                <c:pt idx="9">
                  <c:v>1.5735677730392186</c:v>
                </c:pt>
                <c:pt idx="10">
                  <c:v>0.98362628712453459</c:v>
                </c:pt>
                <c:pt idx="11">
                  <c:v>1.3979400086720377</c:v>
                </c:pt>
                <c:pt idx="12">
                  <c:v>1.3729120029701065</c:v>
                </c:pt>
                <c:pt idx="13">
                  <c:v>1.4800069429571505</c:v>
                </c:pt>
                <c:pt idx="14">
                  <c:v>2.2041199826559246</c:v>
                </c:pt>
                <c:pt idx="15">
                  <c:v>0.97312785359969867</c:v>
                </c:pt>
                <c:pt idx="16">
                  <c:v>1.414973347970818</c:v>
                </c:pt>
                <c:pt idx="17">
                  <c:v>1.6532125137753437</c:v>
                </c:pt>
                <c:pt idx="18">
                  <c:v>0.90525604874845123</c:v>
                </c:pt>
                <c:pt idx="19">
                  <c:v>1.1199154102579911</c:v>
                </c:pt>
                <c:pt idx="20">
                  <c:v>1.6204483847117088</c:v>
                </c:pt>
                <c:pt idx="21">
                  <c:v>1.269746373130767</c:v>
                </c:pt>
                <c:pt idx="22">
                  <c:v>1.2929202996000062</c:v>
                </c:pt>
              </c:numCache>
            </c:numRef>
          </c:xVal>
          <c:yVal>
            <c:numRef>
              <c:f>性能图!$F$2:$F$24</c:f>
              <c:numCache>
                <c:formatCode>General</c:formatCode>
                <c:ptCount val="23"/>
                <c:pt idx="0">
                  <c:v>2.5178158759023761</c:v>
                </c:pt>
                <c:pt idx="1">
                  <c:v>4.6103407114521566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33B-4424-BE02-D3706C4C9DB9}"/>
            </c:ext>
          </c:extLst>
        </c:ser>
        <c:ser>
          <c:idx val="1"/>
          <c:order val="1"/>
          <c:tx>
            <c:strRef>
              <c:f>性能图!$G$1</c:f>
              <c:strCache>
                <c:ptCount val="1"/>
                <c:pt idx="0">
                  <c:v>2bit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8"/>
            <c:spPr>
              <a:solidFill>
                <a:schemeClr val="accent2">
                  <a:shade val="58000"/>
                </a:schemeClr>
              </a:solidFill>
              <a:ln w="9525">
                <a:solidFill>
                  <a:schemeClr val="accent2">
                    <a:shade val="58000"/>
                  </a:schemeClr>
                </a:solidFill>
              </a:ln>
              <a:effectLst/>
            </c:spPr>
          </c:marker>
          <c:xVal>
            <c:numRef>
              <c:f>性能图!$E$2:$E$24</c:f>
              <c:numCache>
                <c:formatCode>General</c:formatCode>
                <c:ptCount val="23"/>
                <c:pt idx="0">
                  <c:v>0.36172783601759284</c:v>
                </c:pt>
                <c:pt idx="1">
                  <c:v>1.6812412373755872</c:v>
                </c:pt>
                <c:pt idx="2">
                  <c:v>0.35410843914740087</c:v>
                </c:pt>
                <c:pt idx="3">
                  <c:v>0.54406804435027567</c:v>
                </c:pt>
                <c:pt idx="4">
                  <c:v>1.3263358609287514</c:v>
                </c:pt>
                <c:pt idx="5">
                  <c:v>1.2810333672477277</c:v>
                </c:pt>
                <c:pt idx="6">
                  <c:v>1.3944516808262162</c:v>
                </c:pt>
                <c:pt idx="7">
                  <c:v>1.6127838567197355</c:v>
                </c:pt>
                <c:pt idx="8">
                  <c:v>0.24303804868629444</c:v>
                </c:pt>
                <c:pt idx="9">
                  <c:v>1.5735677730392186</c:v>
                </c:pt>
                <c:pt idx="10">
                  <c:v>0.98362628712453459</c:v>
                </c:pt>
                <c:pt idx="11">
                  <c:v>1.3979400086720377</c:v>
                </c:pt>
                <c:pt idx="12">
                  <c:v>1.3729120029701065</c:v>
                </c:pt>
                <c:pt idx="13">
                  <c:v>1.4800069429571505</c:v>
                </c:pt>
                <c:pt idx="14">
                  <c:v>2.2041199826559246</c:v>
                </c:pt>
                <c:pt idx="15">
                  <c:v>0.97312785359969867</c:v>
                </c:pt>
                <c:pt idx="16">
                  <c:v>1.414973347970818</c:v>
                </c:pt>
                <c:pt idx="17">
                  <c:v>1.6532125137753437</c:v>
                </c:pt>
                <c:pt idx="18">
                  <c:v>0.90525604874845123</c:v>
                </c:pt>
                <c:pt idx="19">
                  <c:v>1.1199154102579911</c:v>
                </c:pt>
                <c:pt idx="20">
                  <c:v>1.6204483847117088</c:v>
                </c:pt>
                <c:pt idx="21">
                  <c:v>1.269746373130767</c:v>
                </c:pt>
                <c:pt idx="22">
                  <c:v>1.2929202996000062</c:v>
                </c:pt>
              </c:numCache>
            </c:numRef>
          </c:xVal>
          <c:yVal>
            <c:numRef>
              <c:f>性能图!$G$2:$G$24</c:f>
              <c:numCache>
                <c:formatCode>General</c:formatCode>
                <c:ptCount val="23"/>
                <c:pt idx="2">
                  <c:v>2.6130168302836818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33B-4424-BE02-D3706C4C9DB9}"/>
            </c:ext>
          </c:extLst>
        </c:ser>
        <c:ser>
          <c:idx val="2"/>
          <c:order val="2"/>
          <c:tx>
            <c:strRef>
              <c:f>性能图!$H$1</c:f>
              <c:strCache>
                <c:ptCount val="1"/>
                <c:pt idx="0">
                  <c:v>INT8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8"/>
            <c:spPr>
              <a:solidFill>
                <a:schemeClr val="accent2">
                  <a:shade val="72000"/>
                </a:schemeClr>
              </a:solidFill>
              <a:ln w="9525">
                <a:solidFill>
                  <a:schemeClr val="accent2">
                    <a:shade val="72000"/>
                  </a:schemeClr>
                </a:solidFill>
              </a:ln>
              <a:effectLst/>
            </c:spPr>
          </c:marker>
          <c:dPt>
            <c:idx val="3"/>
            <c:marker>
              <c:symbol val="circle"/>
              <c:size val="8"/>
              <c:spPr>
                <a:solidFill>
                  <a:schemeClr val="accent2">
                    <a:shade val="72000"/>
                  </a:schemeClr>
                </a:solidFill>
                <a:ln w="9525">
                  <a:solidFill>
                    <a:schemeClr val="accent2">
                      <a:shade val="72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033B-4424-BE02-D3706C4C9DB9}"/>
              </c:ext>
            </c:extLst>
          </c:dPt>
          <c:xVal>
            <c:numRef>
              <c:f>性能图!$E$2:$E$24</c:f>
              <c:numCache>
                <c:formatCode>General</c:formatCode>
                <c:ptCount val="23"/>
                <c:pt idx="0">
                  <c:v>0.36172783601759284</c:v>
                </c:pt>
                <c:pt idx="1">
                  <c:v>1.6812412373755872</c:v>
                </c:pt>
                <c:pt idx="2">
                  <c:v>0.35410843914740087</c:v>
                </c:pt>
                <c:pt idx="3">
                  <c:v>0.54406804435027567</c:v>
                </c:pt>
                <c:pt idx="4">
                  <c:v>1.3263358609287514</c:v>
                </c:pt>
                <c:pt idx="5">
                  <c:v>1.2810333672477277</c:v>
                </c:pt>
                <c:pt idx="6">
                  <c:v>1.3944516808262162</c:v>
                </c:pt>
                <c:pt idx="7">
                  <c:v>1.6127838567197355</c:v>
                </c:pt>
                <c:pt idx="8">
                  <c:v>0.24303804868629444</c:v>
                </c:pt>
                <c:pt idx="9">
                  <c:v>1.5735677730392186</c:v>
                </c:pt>
                <c:pt idx="10">
                  <c:v>0.98362628712453459</c:v>
                </c:pt>
                <c:pt idx="11">
                  <c:v>1.3979400086720377</c:v>
                </c:pt>
                <c:pt idx="12">
                  <c:v>1.3729120029701065</c:v>
                </c:pt>
                <c:pt idx="13">
                  <c:v>1.4800069429571505</c:v>
                </c:pt>
                <c:pt idx="14">
                  <c:v>2.2041199826559246</c:v>
                </c:pt>
                <c:pt idx="15">
                  <c:v>0.97312785359969867</c:v>
                </c:pt>
                <c:pt idx="16">
                  <c:v>1.414973347970818</c:v>
                </c:pt>
                <c:pt idx="17">
                  <c:v>1.6532125137753437</c:v>
                </c:pt>
                <c:pt idx="18">
                  <c:v>0.90525604874845123</c:v>
                </c:pt>
                <c:pt idx="19">
                  <c:v>1.1199154102579911</c:v>
                </c:pt>
                <c:pt idx="20">
                  <c:v>1.6204483847117088</c:v>
                </c:pt>
                <c:pt idx="21">
                  <c:v>1.269746373130767</c:v>
                </c:pt>
                <c:pt idx="22">
                  <c:v>1.2929202996000062</c:v>
                </c:pt>
              </c:numCache>
            </c:numRef>
          </c:xVal>
          <c:yVal>
            <c:numRef>
              <c:f>性能图!$H$2:$H$24</c:f>
              <c:numCache>
                <c:formatCode>General</c:formatCode>
                <c:ptCount val="23"/>
                <c:pt idx="3">
                  <c:v>1.9258275746247424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33B-4424-BE02-D3706C4C9DB9}"/>
            </c:ext>
          </c:extLst>
        </c:ser>
        <c:ser>
          <c:idx val="3"/>
          <c:order val="3"/>
          <c:tx>
            <c:strRef>
              <c:f>性能图!$I$1</c:f>
              <c:strCache>
                <c:ptCount val="1"/>
                <c:pt idx="0">
                  <c:v>INT16/8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8"/>
            <c:spPr>
              <a:solidFill>
                <a:schemeClr val="accent2">
                  <a:shade val="86000"/>
                </a:schemeClr>
              </a:solidFill>
              <a:ln w="9525">
                <a:solidFill>
                  <a:schemeClr val="accent2">
                    <a:shade val="86000"/>
                  </a:schemeClr>
                </a:solidFill>
              </a:ln>
              <a:effectLst/>
            </c:spPr>
          </c:marker>
          <c:xVal>
            <c:numRef>
              <c:f>性能图!$E$2:$E$24</c:f>
              <c:numCache>
                <c:formatCode>General</c:formatCode>
                <c:ptCount val="23"/>
                <c:pt idx="0">
                  <c:v>0.36172783601759284</c:v>
                </c:pt>
                <c:pt idx="1">
                  <c:v>1.6812412373755872</c:v>
                </c:pt>
                <c:pt idx="2">
                  <c:v>0.35410843914740087</c:v>
                </c:pt>
                <c:pt idx="3">
                  <c:v>0.54406804435027567</c:v>
                </c:pt>
                <c:pt idx="4">
                  <c:v>1.3263358609287514</c:v>
                </c:pt>
                <c:pt idx="5">
                  <c:v>1.2810333672477277</c:v>
                </c:pt>
                <c:pt idx="6">
                  <c:v>1.3944516808262162</c:v>
                </c:pt>
                <c:pt idx="7">
                  <c:v>1.6127838567197355</c:v>
                </c:pt>
                <c:pt idx="8">
                  <c:v>0.24303804868629444</c:v>
                </c:pt>
                <c:pt idx="9">
                  <c:v>1.5735677730392186</c:v>
                </c:pt>
                <c:pt idx="10">
                  <c:v>0.98362628712453459</c:v>
                </c:pt>
                <c:pt idx="11">
                  <c:v>1.3979400086720377</c:v>
                </c:pt>
                <c:pt idx="12">
                  <c:v>1.3729120029701065</c:v>
                </c:pt>
                <c:pt idx="13">
                  <c:v>1.4800069429571505</c:v>
                </c:pt>
                <c:pt idx="14">
                  <c:v>2.2041199826559246</c:v>
                </c:pt>
                <c:pt idx="15">
                  <c:v>0.97312785359969867</c:v>
                </c:pt>
                <c:pt idx="16">
                  <c:v>1.414973347970818</c:v>
                </c:pt>
                <c:pt idx="17">
                  <c:v>1.6532125137753437</c:v>
                </c:pt>
                <c:pt idx="18">
                  <c:v>0.90525604874845123</c:v>
                </c:pt>
                <c:pt idx="19">
                  <c:v>1.1199154102579911</c:v>
                </c:pt>
                <c:pt idx="20">
                  <c:v>1.6204483847117088</c:v>
                </c:pt>
                <c:pt idx="21">
                  <c:v>1.269746373130767</c:v>
                </c:pt>
                <c:pt idx="22">
                  <c:v>1.2929202996000062</c:v>
                </c:pt>
              </c:numCache>
            </c:numRef>
          </c:xVal>
          <c:yVal>
            <c:numRef>
              <c:f>性能图!$I$2:$I$24</c:f>
              <c:numCache>
                <c:formatCode>General</c:formatCode>
                <c:ptCount val="23"/>
                <c:pt idx="4">
                  <c:v>2.8097280132159064</c:v>
                </c:pt>
                <c:pt idx="5">
                  <c:v>2.0711452904510828</c:v>
                </c:pt>
                <c:pt idx="6">
                  <c:v>2.346548558548474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033B-4424-BE02-D3706C4C9DB9}"/>
            </c:ext>
          </c:extLst>
        </c:ser>
        <c:ser>
          <c:idx val="4"/>
          <c:order val="4"/>
          <c:tx>
            <c:strRef>
              <c:f>性能图!$J$1</c:f>
              <c:strCache>
                <c:ptCount val="1"/>
                <c:pt idx="0">
                  <c:v>INT16/12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8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性能图!$E$2:$E$24</c:f>
              <c:numCache>
                <c:formatCode>General</c:formatCode>
                <c:ptCount val="23"/>
                <c:pt idx="0">
                  <c:v>0.36172783601759284</c:v>
                </c:pt>
                <c:pt idx="1">
                  <c:v>1.6812412373755872</c:v>
                </c:pt>
                <c:pt idx="2">
                  <c:v>0.35410843914740087</c:v>
                </c:pt>
                <c:pt idx="3">
                  <c:v>0.54406804435027567</c:v>
                </c:pt>
                <c:pt idx="4">
                  <c:v>1.3263358609287514</c:v>
                </c:pt>
                <c:pt idx="5">
                  <c:v>1.2810333672477277</c:v>
                </c:pt>
                <c:pt idx="6">
                  <c:v>1.3944516808262162</c:v>
                </c:pt>
                <c:pt idx="7">
                  <c:v>1.6127838567197355</c:v>
                </c:pt>
                <c:pt idx="8">
                  <c:v>0.24303804868629444</c:v>
                </c:pt>
                <c:pt idx="9">
                  <c:v>1.5735677730392186</c:v>
                </c:pt>
                <c:pt idx="10">
                  <c:v>0.98362628712453459</c:v>
                </c:pt>
                <c:pt idx="11">
                  <c:v>1.3979400086720377</c:v>
                </c:pt>
                <c:pt idx="12">
                  <c:v>1.3729120029701065</c:v>
                </c:pt>
                <c:pt idx="13">
                  <c:v>1.4800069429571505</c:v>
                </c:pt>
                <c:pt idx="14">
                  <c:v>2.2041199826559246</c:v>
                </c:pt>
                <c:pt idx="15">
                  <c:v>0.97312785359969867</c:v>
                </c:pt>
                <c:pt idx="16">
                  <c:v>1.414973347970818</c:v>
                </c:pt>
                <c:pt idx="17">
                  <c:v>1.6532125137753437</c:v>
                </c:pt>
                <c:pt idx="18">
                  <c:v>0.90525604874845123</c:v>
                </c:pt>
                <c:pt idx="19">
                  <c:v>1.1199154102579911</c:v>
                </c:pt>
                <c:pt idx="20">
                  <c:v>1.6204483847117088</c:v>
                </c:pt>
                <c:pt idx="21">
                  <c:v>1.269746373130767</c:v>
                </c:pt>
                <c:pt idx="22">
                  <c:v>1.2929202996000062</c:v>
                </c:pt>
              </c:numCache>
            </c:numRef>
          </c:xVal>
          <c:yVal>
            <c:numRef>
              <c:f>性能图!$J$2:$J$24</c:f>
              <c:numCache>
                <c:formatCode>General</c:formatCode>
                <c:ptCount val="23"/>
                <c:pt idx="7">
                  <c:v>3.4014005407815442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033B-4424-BE02-D3706C4C9DB9}"/>
            </c:ext>
          </c:extLst>
        </c:ser>
        <c:ser>
          <c:idx val="5"/>
          <c:order val="5"/>
          <c:tx>
            <c:strRef>
              <c:f>性能图!$K$1</c:f>
              <c:strCache>
                <c:ptCount val="1"/>
                <c:pt idx="0">
                  <c:v>INT16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8"/>
            <c:spPr>
              <a:solidFill>
                <a:schemeClr val="accent2">
                  <a:tint val="86000"/>
                </a:schemeClr>
              </a:solidFill>
              <a:ln w="9525">
                <a:solidFill>
                  <a:schemeClr val="accent2">
                    <a:tint val="86000"/>
                  </a:schemeClr>
                </a:solidFill>
              </a:ln>
              <a:effectLst/>
            </c:spPr>
          </c:marker>
          <c:xVal>
            <c:numRef>
              <c:f>性能图!$E$2:$E$24</c:f>
              <c:numCache>
                <c:formatCode>General</c:formatCode>
                <c:ptCount val="23"/>
                <c:pt idx="0">
                  <c:v>0.36172783601759284</c:v>
                </c:pt>
                <c:pt idx="1">
                  <c:v>1.6812412373755872</c:v>
                </c:pt>
                <c:pt idx="2">
                  <c:v>0.35410843914740087</c:v>
                </c:pt>
                <c:pt idx="3">
                  <c:v>0.54406804435027567</c:v>
                </c:pt>
                <c:pt idx="4">
                  <c:v>1.3263358609287514</c:v>
                </c:pt>
                <c:pt idx="5">
                  <c:v>1.2810333672477277</c:v>
                </c:pt>
                <c:pt idx="6">
                  <c:v>1.3944516808262162</c:v>
                </c:pt>
                <c:pt idx="7">
                  <c:v>1.6127838567197355</c:v>
                </c:pt>
                <c:pt idx="8">
                  <c:v>0.24303804868629444</c:v>
                </c:pt>
                <c:pt idx="9">
                  <c:v>1.5735677730392186</c:v>
                </c:pt>
                <c:pt idx="10">
                  <c:v>0.98362628712453459</c:v>
                </c:pt>
                <c:pt idx="11">
                  <c:v>1.3979400086720377</c:v>
                </c:pt>
                <c:pt idx="12">
                  <c:v>1.3729120029701065</c:v>
                </c:pt>
                <c:pt idx="13">
                  <c:v>1.4800069429571505</c:v>
                </c:pt>
                <c:pt idx="14">
                  <c:v>2.2041199826559246</c:v>
                </c:pt>
                <c:pt idx="15">
                  <c:v>0.97312785359969867</c:v>
                </c:pt>
                <c:pt idx="16">
                  <c:v>1.414973347970818</c:v>
                </c:pt>
                <c:pt idx="17">
                  <c:v>1.6532125137753437</c:v>
                </c:pt>
                <c:pt idx="18">
                  <c:v>0.90525604874845123</c:v>
                </c:pt>
                <c:pt idx="19">
                  <c:v>1.1199154102579911</c:v>
                </c:pt>
                <c:pt idx="20">
                  <c:v>1.6204483847117088</c:v>
                </c:pt>
                <c:pt idx="21">
                  <c:v>1.269746373130767</c:v>
                </c:pt>
                <c:pt idx="22">
                  <c:v>1.2929202996000062</c:v>
                </c:pt>
              </c:numCache>
            </c:numRef>
          </c:xVal>
          <c:yVal>
            <c:numRef>
              <c:f>性能图!$K$2:$K$24</c:f>
              <c:numCache>
                <c:formatCode>General</c:formatCode>
                <c:ptCount val="23"/>
                <c:pt idx="8">
                  <c:v>1.1048284036536553</c:v>
                </c:pt>
                <c:pt idx="9">
                  <c:v>3.2528530309798933</c:v>
                </c:pt>
                <c:pt idx="10">
                  <c:v>2.1366254557609317</c:v>
                </c:pt>
                <c:pt idx="11">
                  <c:v>2.5615783683009608</c:v>
                </c:pt>
                <c:pt idx="12">
                  <c:v>3.4684507215522489</c:v>
                </c:pt>
                <c:pt idx="13">
                  <c:v>2.7527703904636067</c:v>
                </c:pt>
                <c:pt idx="14">
                  <c:v>3.1073117454906738</c:v>
                </c:pt>
                <c:pt idx="15">
                  <c:v>2.3607826898732802</c:v>
                </c:pt>
                <c:pt idx="16">
                  <c:v>2.5490032620257876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033B-4424-BE02-D3706C4C9DB9}"/>
            </c:ext>
          </c:extLst>
        </c:ser>
        <c:ser>
          <c:idx val="6"/>
          <c:order val="6"/>
          <c:tx>
            <c:strRef>
              <c:f>性能图!$L$1</c:f>
              <c:strCache>
                <c:ptCount val="1"/>
                <c:pt idx="0">
                  <c:v>FP16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8"/>
            <c:spPr>
              <a:solidFill>
                <a:schemeClr val="accent2">
                  <a:tint val="72000"/>
                </a:schemeClr>
              </a:solidFill>
              <a:ln w="9525">
                <a:solidFill>
                  <a:schemeClr val="accent2">
                    <a:tint val="72000"/>
                  </a:schemeClr>
                </a:solidFill>
              </a:ln>
              <a:effectLst/>
            </c:spPr>
          </c:marker>
          <c:xVal>
            <c:numRef>
              <c:f>性能图!$E$2:$E$24</c:f>
              <c:numCache>
                <c:formatCode>General</c:formatCode>
                <c:ptCount val="23"/>
                <c:pt idx="0">
                  <c:v>0.36172783601759284</c:v>
                </c:pt>
                <c:pt idx="1">
                  <c:v>1.6812412373755872</c:v>
                </c:pt>
                <c:pt idx="2">
                  <c:v>0.35410843914740087</c:v>
                </c:pt>
                <c:pt idx="3">
                  <c:v>0.54406804435027567</c:v>
                </c:pt>
                <c:pt idx="4">
                  <c:v>1.3263358609287514</c:v>
                </c:pt>
                <c:pt idx="5">
                  <c:v>1.2810333672477277</c:v>
                </c:pt>
                <c:pt idx="6">
                  <c:v>1.3944516808262162</c:v>
                </c:pt>
                <c:pt idx="7">
                  <c:v>1.6127838567197355</c:v>
                </c:pt>
                <c:pt idx="8">
                  <c:v>0.24303804868629444</c:v>
                </c:pt>
                <c:pt idx="9">
                  <c:v>1.5735677730392186</c:v>
                </c:pt>
                <c:pt idx="10">
                  <c:v>0.98362628712453459</c:v>
                </c:pt>
                <c:pt idx="11">
                  <c:v>1.3979400086720377</c:v>
                </c:pt>
                <c:pt idx="12">
                  <c:v>1.3729120029701065</c:v>
                </c:pt>
                <c:pt idx="13">
                  <c:v>1.4800069429571505</c:v>
                </c:pt>
                <c:pt idx="14">
                  <c:v>2.2041199826559246</c:v>
                </c:pt>
                <c:pt idx="15">
                  <c:v>0.97312785359969867</c:v>
                </c:pt>
                <c:pt idx="16">
                  <c:v>1.414973347970818</c:v>
                </c:pt>
                <c:pt idx="17">
                  <c:v>1.6532125137753437</c:v>
                </c:pt>
                <c:pt idx="18">
                  <c:v>0.90525604874845123</c:v>
                </c:pt>
                <c:pt idx="19">
                  <c:v>1.1199154102579911</c:v>
                </c:pt>
                <c:pt idx="20">
                  <c:v>1.6204483847117088</c:v>
                </c:pt>
                <c:pt idx="21">
                  <c:v>1.269746373130767</c:v>
                </c:pt>
                <c:pt idx="22">
                  <c:v>1.2929202996000062</c:v>
                </c:pt>
              </c:numCache>
            </c:numRef>
          </c:xVal>
          <c:yVal>
            <c:numRef>
              <c:f>性能图!$L$2:$L$24</c:f>
              <c:numCache>
                <c:formatCode>General</c:formatCode>
                <c:ptCount val="23"/>
                <c:pt idx="17">
                  <c:v>3.1405080430381798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033B-4424-BE02-D3706C4C9DB9}"/>
            </c:ext>
          </c:extLst>
        </c:ser>
        <c:ser>
          <c:idx val="7"/>
          <c:order val="7"/>
          <c:tx>
            <c:strRef>
              <c:f>性能图!$M$1</c:f>
              <c:strCache>
                <c:ptCount val="1"/>
                <c:pt idx="0">
                  <c:v>INT32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8"/>
            <c:spPr>
              <a:solidFill>
                <a:schemeClr val="accent2">
                  <a:tint val="58000"/>
                </a:schemeClr>
              </a:solidFill>
              <a:ln w="9525">
                <a:solidFill>
                  <a:schemeClr val="accent2">
                    <a:tint val="58000"/>
                  </a:schemeClr>
                </a:solidFill>
              </a:ln>
              <a:effectLst/>
            </c:spPr>
          </c:marker>
          <c:xVal>
            <c:numRef>
              <c:f>性能图!$E$2:$E$24</c:f>
              <c:numCache>
                <c:formatCode>General</c:formatCode>
                <c:ptCount val="23"/>
                <c:pt idx="0">
                  <c:v>0.36172783601759284</c:v>
                </c:pt>
                <c:pt idx="1">
                  <c:v>1.6812412373755872</c:v>
                </c:pt>
                <c:pt idx="2">
                  <c:v>0.35410843914740087</c:v>
                </c:pt>
                <c:pt idx="3">
                  <c:v>0.54406804435027567</c:v>
                </c:pt>
                <c:pt idx="4">
                  <c:v>1.3263358609287514</c:v>
                </c:pt>
                <c:pt idx="5">
                  <c:v>1.2810333672477277</c:v>
                </c:pt>
                <c:pt idx="6">
                  <c:v>1.3944516808262162</c:v>
                </c:pt>
                <c:pt idx="7">
                  <c:v>1.6127838567197355</c:v>
                </c:pt>
                <c:pt idx="8">
                  <c:v>0.24303804868629444</c:v>
                </c:pt>
                <c:pt idx="9">
                  <c:v>1.5735677730392186</c:v>
                </c:pt>
                <c:pt idx="10">
                  <c:v>0.98362628712453459</c:v>
                </c:pt>
                <c:pt idx="11">
                  <c:v>1.3979400086720377</c:v>
                </c:pt>
                <c:pt idx="12">
                  <c:v>1.3729120029701065</c:v>
                </c:pt>
                <c:pt idx="13">
                  <c:v>1.4800069429571505</c:v>
                </c:pt>
                <c:pt idx="14">
                  <c:v>2.2041199826559246</c:v>
                </c:pt>
                <c:pt idx="15">
                  <c:v>0.97312785359969867</c:v>
                </c:pt>
                <c:pt idx="16">
                  <c:v>1.414973347970818</c:v>
                </c:pt>
                <c:pt idx="17">
                  <c:v>1.6532125137753437</c:v>
                </c:pt>
                <c:pt idx="18">
                  <c:v>0.90525604874845123</c:v>
                </c:pt>
                <c:pt idx="19">
                  <c:v>1.1199154102579911</c:v>
                </c:pt>
                <c:pt idx="20">
                  <c:v>1.6204483847117088</c:v>
                </c:pt>
                <c:pt idx="21">
                  <c:v>1.269746373130767</c:v>
                </c:pt>
                <c:pt idx="22">
                  <c:v>1.2929202996000062</c:v>
                </c:pt>
              </c:numCache>
            </c:numRef>
          </c:xVal>
          <c:yVal>
            <c:numRef>
              <c:f>性能图!$M$2:$M$24</c:f>
              <c:numCache>
                <c:formatCode>General</c:formatCode>
                <c:ptCount val="23"/>
                <c:pt idx="18">
                  <c:v>2.3598354823398879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033B-4424-BE02-D3706C4C9DB9}"/>
            </c:ext>
          </c:extLst>
        </c:ser>
        <c:ser>
          <c:idx val="8"/>
          <c:order val="8"/>
          <c:tx>
            <c:strRef>
              <c:f>性能图!$N$1</c:f>
              <c:strCache>
                <c:ptCount val="1"/>
                <c:pt idx="0">
                  <c:v>FP32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8"/>
            <c:spPr>
              <a:solidFill>
                <a:schemeClr val="accent2">
                  <a:tint val="44000"/>
                </a:schemeClr>
              </a:solidFill>
              <a:ln w="9525">
                <a:solidFill>
                  <a:schemeClr val="accent2">
                    <a:tint val="44000"/>
                  </a:schemeClr>
                </a:solidFill>
              </a:ln>
              <a:effectLst/>
            </c:spPr>
          </c:marker>
          <c:xVal>
            <c:numRef>
              <c:f>性能图!$E$2:$E$24</c:f>
              <c:numCache>
                <c:formatCode>General</c:formatCode>
                <c:ptCount val="23"/>
                <c:pt idx="0">
                  <c:v>0.36172783601759284</c:v>
                </c:pt>
                <c:pt idx="1">
                  <c:v>1.6812412373755872</c:v>
                </c:pt>
                <c:pt idx="2">
                  <c:v>0.35410843914740087</c:v>
                </c:pt>
                <c:pt idx="3">
                  <c:v>0.54406804435027567</c:v>
                </c:pt>
                <c:pt idx="4">
                  <c:v>1.3263358609287514</c:v>
                </c:pt>
                <c:pt idx="5">
                  <c:v>1.2810333672477277</c:v>
                </c:pt>
                <c:pt idx="6">
                  <c:v>1.3944516808262162</c:v>
                </c:pt>
                <c:pt idx="7">
                  <c:v>1.6127838567197355</c:v>
                </c:pt>
                <c:pt idx="8">
                  <c:v>0.24303804868629444</c:v>
                </c:pt>
                <c:pt idx="9">
                  <c:v>1.5735677730392186</c:v>
                </c:pt>
                <c:pt idx="10">
                  <c:v>0.98362628712453459</c:v>
                </c:pt>
                <c:pt idx="11">
                  <c:v>1.3979400086720377</c:v>
                </c:pt>
                <c:pt idx="12">
                  <c:v>1.3729120029701065</c:v>
                </c:pt>
                <c:pt idx="13">
                  <c:v>1.4800069429571505</c:v>
                </c:pt>
                <c:pt idx="14">
                  <c:v>2.2041199826559246</c:v>
                </c:pt>
                <c:pt idx="15">
                  <c:v>0.97312785359969867</c:v>
                </c:pt>
                <c:pt idx="16">
                  <c:v>1.414973347970818</c:v>
                </c:pt>
                <c:pt idx="17">
                  <c:v>1.6532125137753437</c:v>
                </c:pt>
                <c:pt idx="18">
                  <c:v>0.90525604874845123</c:v>
                </c:pt>
                <c:pt idx="19">
                  <c:v>1.1199154102579911</c:v>
                </c:pt>
                <c:pt idx="20">
                  <c:v>1.6204483847117088</c:v>
                </c:pt>
                <c:pt idx="21">
                  <c:v>1.269746373130767</c:v>
                </c:pt>
                <c:pt idx="22">
                  <c:v>1.2929202996000062</c:v>
                </c:pt>
              </c:numCache>
            </c:numRef>
          </c:xVal>
          <c:yVal>
            <c:numRef>
              <c:f>性能图!$N$2:$N$24</c:f>
              <c:numCache>
                <c:formatCode>General</c:formatCode>
                <c:ptCount val="23"/>
                <c:pt idx="19">
                  <c:v>2.0916669575956846</c:v>
                </c:pt>
                <c:pt idx="20">
                  <c:v>2.9375178920173468</c:v>
                </c:pt>
                <c:pt idx="21">
                  <c:v>1.7897216939809217</c:v>
                </c:pt>
                <c:pt idx="22">
                  <c:v>0.86093662070009369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033B-4424-BE02-D3706C4C9D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7377152"/>
        <c:axId val="207371744"/>
      </c:scatterChart>
      <c:valAx>
        <c:axId val="2073771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bg1">
                  <a:lumMod val="5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zh-CN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Log10(Power/W)</a:t>
                </a:r>
                <a:endPara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zh-CN"/>
          </a:p>
        </c:txPr>
        <c:crossAx val="207371744"/>
        <c:crosses val="autoZero"/>
        <c:crossBetween val="midCat"/>
      </c:valAx>
      <c:valAx>
        <c:axId val="207371744"/>
        <c:scaling>
          <c:orientation val="minMax"/>
          <c:min val="0.5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5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zh-CN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Log10(Performance/GOPs)</a:t>
                </a:r>
                <a:endPara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zh-CN"/>
          </a:p>
        </c:txPr>
        <c:crossAx val="20737715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294934279395304"/>
          <c:y val="2.8597253910385569E-2"/>
          <c:w val="0.15055764251918399"/>
          <c:h val="0.3500936799410607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38A11-C41A-4643-A0AD-6AE7E506F1A4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C9E7-B1F8-438D-8CFB-D40E97292B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844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38A11-C41A-4643-A0AD-6AE7E506F1A4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C9E7-B1F8-438D-8CFB-D40E97292B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809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38A11-C41A-4643-A0AD-6AE7E506F1A4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C9E7-B1F8-438D-8CFB-D40E97292B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431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38A11-C41A-4643-A0AD-6AE7E506F1A4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C9E7-B1F8-438D-8CFB-D40E97292B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707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38A11-C41A-4643-A0AD-6AE7E506F1A4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C9E7-B1F8-438D-8CFB-D40E97292B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584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38A11-C41A-4643-A0AD-6AE7E506F1A4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C9E7-B1F8-438D-8CFB-D40E97292B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177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38A11-C41A-4643-A0AD-6AE7E506F1A4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C9E7-B1F8-438D-8CFB-D40E97292B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949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38A11-C41A-4643-A0AD-6AE7E506F1A4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C9E7-B1F8-438D-8CFB-D40E97292B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508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38A11-C41A-4643-A0AD-6AE7E506F1A4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C9E7-B1F8-438D-8CFB-D40E97292B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796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38A11-C41A-4643-A0AD-6AE7E506F1A4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C9E7-B1F8-438D-8CFB-D40E97292B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397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38A11-C41A-4643-A0AD-6AE7E506F1A4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C9E7-B1F8-438D-8CFB-D40E97292B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906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38A11-C41A-4643-A0AD-6AE7E506F1A4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6C9E7-B1F8-438D-8CFB-D40E97292B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969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8589389"/>
              </p:ext>
            </p:extLst>
          </p:nvPr>
        </p:nvGraphicFramePr>
        <p:xfrm>
          <a:off x="1110741" y="358174"/>
          <a:ext cx="5481648" cy="60007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6" name="直接连接符 15"/>
          <p:cNvCxnSpPr/>
          <p:nvPr/>
        </p:nvCxnSpPr>
        <p:spPr>
          <a:xfrm flipV="1">
            <a:off x="2569029" y="3399281"/>
            <a:ext cx="2873828" cy="230287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1815738" y="2232162"/>
            <a:ext cx="3627119" cy="289231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1815738" y="1088571"/>
            <a:ext cx="3627119" cy="288744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1815738" y="508317"/>
            <a:ext cx="2904308" cy="230544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 rot="19314094">
            <a:off x="4523773" y="1135861"/>
            <a:ext cx="90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100GOP/J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 rot="19314094">
            <a:off x="4659032" y="2253774"/>
            <a:ext cx="817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10GOP/J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 rot="19314094">
            <a:off x="4734943" y="3345477"/>
            <a:ext cx="732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1GOP/J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 rot="19314094">
            <a:off x="3861976" y="605077"/>
            <a:ext cx="704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1TOP/J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021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8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>Tsinghua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郭开元</dc:creator>
  <cp:lastModifiedBy>郭开元</cp:lastModifiedBy>
  <cp:revision>4</cp:revision>
  <dcterms:created xsi:type="dcterms:W3CDTF">2017-12-11T11:32:23Z</dcterms:created>
  <dcterms:modified xsi:type="dcterms:W3CDTF">2017-12-11T12:01:12Z</dcterms:modified>
</cp:coreProperties>
</file>