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BRAM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Sheet4!$A$2:$A$20</c:f>
              <c:numCache>
                <c:formatCode>General</c:formatCode>
                <c:ptCount val="19"/>
                <c:pt idx="0">
                  <c:v>97</c:v>
                </c:pt>
                <c:pt idx="1">
                  <c:v>54.4</c:v>
                </c:pt>
                <c:pt idx="2">
                  <c:v>94.54</c:v>
                </c:pt>
                <c:pt idx="3">
                  <c:v>87.5</c:v>
                </c:pt>
                <c:pt idx="4">
                  <c:v>91</c:v>
                </c:pt>
                <c:pt idx="5">
                  <c:v>100</c:v>
                </c:pt>
                <c:pt idx="6">
                  <c:v>89.2</c:v>
                </c:pt>
                <c:pt idx="7">
                  <c:v>12.5</c:v>
                </c:pt>
                <c:pt idx="8">
                  <c:v>80</c:v>
                </c:pt>
                <c:pt idx="9">
                  <c:v>65</c:v>
                </c:pt>
                <c:pt idx="10">
                  <c:v>100</c:v>
                </c:pt>
                <c:pt idx="11">
                  <c:v>0.5</c:v>
                </c:pt>
                <c:pt idx="12">
                  <c:v>40.5</c:v>
                </c:pt>
                <c:pt idx="13">
                  <c:v>59.56</c:v>
                </c:pt>
                <c:pt idx="14">
                  <c:v>39.9</c:v>
                </c:pt>
                <c:pt idx="15">
                  <c:v>87</c:v>
                </c:pt>
                <c:pt idx="16">
                  <c:v>91.9</c:v>
                </c:pt>
                <c:pt idx="17">
                  <c:v>42</c:v>
                </c:pt>
                <c:pt idx="18">
                  <c:v>78</c:v>
                </c:pt>
              </c:numCache>
            </c:numRef>
          </c:xVal>
          <c:yVal>
            <c:numRef>
              <c:f>Sheet4!$B$2:$B$20</c:f>
              <c:numCache>
                <c:formatCode>General</c:formatCode>
                <c:ptCount val="19"/>
                <c:pt idx="0">
                  <c:v>58</c:v>
                </c:pt>
                <c:pt idx="1">
                  <c:v>88.6</c:v>
                </c:pt>
                <c:pt idx="2">
                  <c:v>66.64</c:v>
                </c:pt>
                <c:pt idx="3">
                  <c:v>85.4</c:v>
                </c:pt>
                <c:pt idx="4">
                  <c:v>43</c:v>
                </c:pt>
                <c:pt idx="5">
                  <c:v>38</c:v>
                </c:pt>
                <c:pt idx="6">
                  <c:v>83.5</c:v>
                </c:pt>
                <c:pt idx="7">
                  <c:v>22</c:v>
                </c:pt>
                <c:pt idx="8">
                  <c:v>61.3</c:v>
                </c:pt>
                <c:pt idx="9">
                  <c:v>25</c:v>
                </c:pt>
                <c:pt idx="10">
                  <c:v>83.7</c:v>
                </c:pt>
                <c:pt idx="11">
                  <c:v>34.4</c:v>
                </c:pt>
                <c:pt idx="12">
                  <c:v>82.7</c:v>
                </c:pt>
                <c:pt idx="13">
                  <c:v>63.21</c:v>
                </c:pt>
                <c:pt idx="14">
                  <c:v>26.6</c:v>
                </c:pt>
                <c:pt idx="15">
                  <c:v>84</c:v>
                </c:pt>
                <c:pt idx="16">
                  <c:v>71</c:v>
                </c:pt>
                <c:pt idx="17">
                  <c:v>65.31</c:v>
                </c:pt>
                <c:pt idx="18">
                  <c:v>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67-4BD1-AB65-F389DA14A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5488"/>
        <c:axId val="207377568"/>
      </c:scatterChart>
      <c:valAx>
        <c:axId val="20737548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DSP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7377568"/>
        <c:crosses val="autoZero"/>
        <c:crossBetween val="midCat"/>
      </c:valAx>
      <c:valAx>
        <c:axId val="20737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737548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Sheet4!$A$2:$A$20</c:f>
              <c:numCache>
                <c:formatCode>General</c:formatCode>
                <c:ptCount val="19"/>
                <c:pt idx="0">
                  <c:v>97</c:v>
                </c:pt>
                <c:pt idx="1">
                  <c:v>54.4</c:v>
                </c:pt>
                <c:pt idx="2">
                  <c:v>94.54</c:v>
                </c:pt>
                <c:pt idx="3">
                  <c:v>87.5</c:v>
                </c:pt>
                <c:pt idx="4">
                  <c:v>91</c:v>
                </c:pt>
                <c:pt idx="5">
                  <c:v>100</c:v>
                </c:pt>
                <c:pt idx="6">
                  <c:v>89.2</c:v>
                </c:pt>
                <c:pt idx="7">
                  <c:v>12.5</c:v>
                </c:pt>
                <c:pt idx="8">
                  <c:v>80</c:v>
                </c:pt>
                <c:pt idx="9">
                  <c:v>65</c:v>
                </c:pt>
                <c:pt idx="10">
                  <c:v>100</c:v>
                </c:pt>
                <c:pt idx="11">
                  <c:v>0.5</c:v>
                </c:pt>
                <c:pt idx="12">
                  <c:v>40.5</c:v>
                </c:pt>
                <c:pt idx="13">
                  <c:v>59.56</c:v>
                </c:pt>
                <c:pt idx="14">
                  <c:v>39.9</c:v>
                </c:pt>
                <c:pt idx="15">
                  <c:v>87</c:v>
                </c:pt>
                <c:pt idx="16">
                  <c:v>91.9</c:v>
                </c:pt>
                <c:pt idx="17">
                  <c:v>42</c:v>
                </c:pt>
                <c:pt idx="18">
                  <c:v>78</c:v>
                </c:pt>
              </c:numCache>
            </c:numRef>
          </c:xVal>
          <c:yVal>
            <c:numRef>
              <c:f>Sheet4!$C$2:$C$20</c:f>
              <c:numCache>
                <c:formatCode>General</c:formatCode>
                <c:ptCount val="19"/>
                <c:pt idx="0">
                  <c:v>92</c:v>
                </c:pt>
                <c:pt idx="1">
                  <c:v>87.7</c:v>
                </c:pt>
                <c:pt idx="2">
                  <c:v>6.07</c:v>
                </c:pt>
                <c:pt idx="3">
                  <c:v>64</c:v>
                </c:pt>
                <c:pt idx="4">
                  <c:v>53</c:v>
                </c:pt>
                <c:pt idx="5">
                  <c:v>70</c:v>
                </c:pt>
                <c:pt idx="6">
                  <c:v>86.7</c:v>
                </c:pt>
                <c:pt idx="7">
                  <c:v>65.2</c:v>
                </c:pt>
                <c:pt idx="8">
                  <c:v>50</c:v>
                </c:pt>
                <c:pt idx="9">
                  <c:v>46</c:v>
                </c:pt>
                <c:pt idx="10">
                  <c:v>17.600000000000001</c:v>
                </c:pt>
                <c:pt idx="11">
                  <c:v>11.4</c:v>
                </c:pt>
                <c:pt idx="12">
                  <c:v>37.700000000000003</c:v>
                </c:pt>
                <c:pt idx="13">
                  <c:v>65.069999999999993</c:v>
                </c:pt>
                <c:pt idx="14">
                  <c:v>39.700000000000003</c:v>
                </c:pt>
                <c:pt idx="15">
                  <c:v>89</c:v>
                </c:pt>
                <c:pt idx="16">
                  <c:v>83.2</c:v>
                </c:pt>
                <c:pt idx="17">
                  <c:v>52.04</c:v>
                </c:pt>
                <c:pt idx="18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C3-45A9-A444-9DCAB10C7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84640"/>
        <c:axId val="207370080"/>
      </c:scatterChart>
      <c:valAx>
        <c:axId val="2073846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DSP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7370080"/>
        <c:crosses val="autoZero"/>
        <c:crossBetween val="midCat"/>
      </c:valAx>
      <c:valAx>
        <c:axId val="20737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Logic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738464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Sheet4!$B$2:$B$21</c:f>
              <c:numCache>
                <c:formatCode>General</c:formatCode>
                <c:ptCount val="20"/>
                <c:pt idx="0">
                  <c:v>58</c:v>
                </c:pt>
                <c:pt idx="1">
                  <c:v>88.6</c:v>
                </c:pt>
                <c:pt idx="2">
                  <c:v>66.64</c:v>
                </c:pt>
                <c:pt idx="3">
                  <c:v>85.4</c:v>
                </c:pt>
                <c:pt idx="4">
                  <c:v>43</c:v>
                </c:pt>
                <c:pt idx="5">
                  <c:v>38</c:v>
                </c:pt>
                <c:pt idx="6">
                  <c:v>83.5</c:v>
                </c:pt>
                <c:pt idx="7">
                  <c:v>22</c:v>
                </c:pt>
                <c:pt idx="8">
                  <c:v>61.3</c:v>
                </c:pt>
                <c:pt idx="9">
                  <c:v>25</c:v>
                </c:pt>
                <c:pt idx="10">
                  <c:v>83.7</c:v>
                </c:pt>
                <c:pt idx="11">
                  <c:v>34.4</c:v>
                </c:pt>
                <c:pt idx="12">
                  <c:v>82.7</c:v>
                </c:pt>
                <c:pt idx="13">
                  <c:v>63.21</c:v>
                </c:pt>
                <c:pt idx="14">
                  <c:v>26.6</c:v>
                </c:pt>
                <c:pt idx="15">
                  <c:v>84</c:v>
                </c:pt>
                <c:pt idx="16">
                  <c:v>71</c:v>
                </c:pt>
                <c:pt idx="17">
                  <c:v>65.31</c:v>
                </c:pt>
                <c:pt idx="18">
                  <c:v>81</c:v>
                </c:pt>
              </c:numCache>
            </c:numRef>
          </c:xVal>
          <c:yVal>
            <c:numRef>
              <c:f>Sheet4!$C$2:$C$21</c:f>
              <c:numCache>
                <c:formatCode>General</c:formatCode>
                <c:ptCount val="20"/>
                <c:pt idx="0">
                  <c:v>92</c:v>
                </c:pt>
                <c:pt idx="1">
                  <c:v>87.7</c:v>
                </c:pt>
                <c:pt idx="2">
                  <c:v>6.07</c:v>
                </c:pt>
                <c:pt idx="3">
                  <c:v>64</c:v>
                </c:pt>
                <c:pt idx="4">
                  <c:v>53</c:v>
                </c:pt>
                <c:pt idx="5">
                  <c:v>70</c:v>
                </c:pt>
                <c:pt idx="6">
                  <c:v>86.7</c:v>
                </c:pt>
                <c:pt idx="7">
                  <c:v>65.2</c:v>
                </c:pt>
                <c:pt idx="8">
                  <c:v>50</c:v>
                </c:pt>
                <c:pt idx="9">
                  <c:v>46</c:v>
                </c:pt>
                <c:pt idx="10">
                  <c:v>17.600000000000001</c:v>
                </c:pt>
                <c:pt idx="11">
                  <c:v>11.4</c:v>
                </c:pt>
                <c:pt idx="12">
                  <c:v>37.700000000000003</c:v>
                </c:pt>
                <c:pt idx="13">
                  <c:v>65.069999999999993</c:v>
                </c:pt>
                <c:pt idx="14">
                  <c:v>39.700000000000003</c:v>
                </c:pt>
                <c:pt idx="15">
                  <c:v>89</c:v>
                </c:pt>
                <c:pt idx="16">
                  <c:v>83.2</c:v>
                </c:pt>
                <c:pt idx="17">
                  <c:v>52.04</c:v>
                </c:pt>
                <c:pt idx="18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54-4A0C-9900-73B08845A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0192"/>
        <c:axId val="4921440"/>
      </c:scatterChart>
      <c:valAx>
        <c:axId val="492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4921440"/>
        <c:crosses val="autoZero"/>
        <c:crossBetween val="midCat"/>
      </c:valAx>
      <c:valAx>
        <c:axId val="492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Logic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492019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9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0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6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8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2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8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2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98E9-3168-42CA-A1D2-C7E3081C507E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3CAD-1EB9-48A2-8B07-D2930CB2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7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188227"/>
              </p:ext>
            </p:extLst>
          </p:nvPr>
        </p:nvGraphicFramePr>
        <p:xfrm>
          <a:off x="104775" y="596300"/>
          <a:ext cx="3810001" cy="357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643474"/>
              </p:ext>
            </p:extLst>
          </p:nvPr>
        </p:nvGraphicFramePr>
        <p:xfrm>
          <a:off x="4167187" y="596300"/>
          <a:ext cx="3810001" cy="357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790827"/>
              </p:ext>
            </p:extLst>
          </p:nvPr>
        </p:nvGraphicFramePr>
        <p:xfrm>
          <a:off x="8229599" y="596300"/>
          <a:ext cx="3810001" cy="357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857250" y="752475"/>
            <a:ext cx="2781300" cy="27813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24425" y="752475"/>
            <a:ext cx="2781300" cy="27813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8982075" y="752475"/>
            <a:ext cx="2781300" cy="27813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1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2</cp:revision>
  <dcterms:created xsi:type="dcterms:W3CDTF">2017-12-11T12:09:08Z</dcterms:created>
  <dcterms:modified xsi:type="dcterms:W3CDTF">2017-12-11T12:23:13Z</dcterms:modified>
</cp:coreProperties>
</file>