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AC61-0971-4E11-AB81-DCA8A9D05F65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21BD-B2B9-424F-9EFF-835CEF3C8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57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AC61-0971-4E11-AB81-DCA8A9D05F65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21BD-B2B9-424F-9EFF-835CEF3C8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54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AC61-0971-4E11-AB81-DCA8A9D05F65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21BD-B2B9-424F-9EFF-835CEF3C8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21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AC61-0971-4E11-AB81-DCA8A9D05F65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21BD-B2B9-424F-9EFF-835CEF3C8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02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AC61-0971-4E11-AB81-DCA8A9D05F65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21BD-B2B9-424F-9EFF-835CEF3C8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86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AC61-0971-4E11-AB81-DCA8A9D05F65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21BD-B2B9-424F-9EFF-835CEF3C8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60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AC61-0971-4E11-AB81-DCA8A9D05F65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21BD-B2B9-424F-9EFF-835CEF3C8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36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AC61-0971-4E11-AB81-DCA8A9D05F65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21BD-B2B9-424F-9EFF-835CEF3C8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35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AC61-0971-4E11-AB81-DCA8A9D05F65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21BD-B2B9-424F-9EFF-835CEF3C8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05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AC61-0971-4E11-AB81-DCA8A9D05F65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21BD-B2B9-424F-9EFF-835CEF3C8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87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AC61-0971-4E11-AB81-DCA8A9D05F65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21BD-B2B9-424F-9EFF-835CEF3C8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71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9AC61-0971-4E11-AB81-DCA8A9D05F65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021BD-B2B9-424F-9EFF-835CEF3C8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18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26450" y="2104846"/>
            <a:ext cx="2139351" cy="1656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FPGA</a:t>
            </a:r>
          </a:p>
        </p:txBody>
      </p:sp>
      <p:sp>
        <p:nvSpPr>
          <p:cNvPr id="5" name="矩形 4"/>
          <p:cNvSpPr/>
          <p:nvPr/>
        </p:nvSpPr>
        <p:spPr>
          <a:xfrm>
            <a:off x="444259" y="2104846"/>
            <a:ext cx="2139351" cy="1656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</a:t>
            </a:r>
          </a:p>
          <a:p>
            <a:pPr algn="ctr"/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(usually CPU)</a:t>
            </a:r>
          </a:p>
        </p:txBody>
      </p:sp>
      <p:sp>
        <p:nvSpPr>
          <p:cNvPr id="6" name="矩形 5"/>
          <p:cNvSpPr/>
          <p:nvPr/>
        </p:nvSpPr>
        <p:spPr>
          <a:xfrm>
            <a:off x="444259" y="4263606"/>
            <a:ext cx="2139351" cy="894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</a:t>
            </a:r>
          </a:p>
          <a:p>
            <a:pPr algn="ctr"/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lang="en-US" altLang="zh-CN" b="1" dirty="0" smtClean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26450" y="4263606"/>
            <a:ext cx="2139351" cy="8942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FPGA</a:t>
            </a:r>
          </a:p>
          <a:p>
            <a:pPr algn="ctr"/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lang="en-US" altLang="zh-CN" b="1" dirty="0" smtClean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左右箭头 7"/>
          <p:cNvSpPr/>
          <p:nvPr/>
        </p:nvSpPr>
        <p:spPr>
          <a:xfrm>
            <a:off x="2333625" y="3024194"/>
            <a:ext cx="1933285" cy="474453"/>
          </a:xfrm>
          <a:prstGeom prst="leftRightArrow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右箭头 8"/>
          <p:cNvSpPr/>
          <p:nvPr/>
        </p:nvSpPr>
        <p:spPr>
          <a:xfrm rot="5400000">
            <a:off x="1070122" y="3668203"/>
            <a:ext cx="887624" cy="694968"/>
          </a:xfrm>
          <a:prstGeom prst="leftRightArrow">
            <a:avLst>
              <a:gd name="adj1" fmla="val 50000"/>
              <a:gd name="adj2" fmla="val 26700"/>
            </a:avLst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右箭头 9"/>
          <p:cNvSpPr/>
          <p:nvPr/>
        </p:nvSpPr>
        <p:spPr>
          <a:xfrm rot="5400000">
            <a:off x="4652313" y="3668203"/>
            <a:ext cx="887624" cy="694968"/>
          </a:xfrm>
          <a:prstGeom prst="leftRightArrow">
            <a:avLst>
              <a:gd name="adj1" fmla="val 50000"/>
              <a:gd name="adj2" fmla="val 26700"/>
            </a:avLst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05329" y="5291034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GB level DDR SDRAM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87520" y="5291034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GB level DDR SDRAM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7775" y="1701369"/>
            <a:ext cx="167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latin typeface="Calibri" panose="020F0502020204030204" pitchFamily="34" charset="0"/>
                <a:cs typeface="Calibri" panose="020F0502020204030204" pitchFamily="34" charset="0"/>
              </a:rPr>
              <a:t>working </a:t>
            </a:r>
            <a:r>
              <a:rPr lang="en-US" altLang="zh-C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at GHz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35619" y="1707288"/>
            <a:ext cx="2521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working at 100-300 MHz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81308" y="1937436"/>
            <a:ext cx="10116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PCIe</a:t>
            </a:r>
            <a:endParaRPr lang="en-US" altLang="zh-CN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zh-C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Ethernet</a:t>
            </a:r>
          </a:p>
          <a:p>
            <a:pPr algn="ctr"/>
            <a:r>
              <a:rPr lang="en-US" altLang="zh-C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AXI bus</a:t>
            </a:r>
          </a:p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……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038350" y="4015687"/>
            <a:ext cx="248602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3281362" y="4015687"/>
            <a:ext cx="0" cy="443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649233" y="4409940"/>
            <a:ext cx="1324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10-100Gbps</a:t>
            </a:r>
          </a:p>
          <a:p>
            <a:pPr algn="ctr"/>
            <a:r>
              <a:rPr lang="en-US" altLang="zh-C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bandwidth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597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32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Calibri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开元 郭</dc:creator>
  <cp:lastModifiedBy>开元 郭</cp:lastModifiedBy>
  <cp:revision>5</cp:revision>
  <dcterms:created xsi:type="dcterms:W3CDTF">2018-04-12T07:54:31Z</dcterms:created>
  <dcterms:modified xsi:type="dcterms:W3CDTF">2018-04-12T09:22:31Z</dcterms:modified>
</cp:coreProperties>
</file>