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workspace\Tex\TRETS\data\quantizatio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Sheet1!$I$17</c:f>
              <c:strCache>
                <c:ptCount val="1"/>
                <c:pt idx="0">
                  <c:v>top1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Sheet1!$H$18:$H$28</c:f>
              <c:strCache>
                <c:ptCount val="11"/>
                <c:pt idx="0">
                  <c:v>
16x16
VGG16</c:v>
                </c:pt>
                <c:pt idx="1">
                  <c:v>
8x8
CaffeNet</c:v>
                </c:pt>
                <c:pt idx="2">
                  <c:v>
8x8
VGG16</c:v>
                </c:pt>
                <c:pt idx="3">
                  <c:v>
8x8
VGG16 (FT)</c:v>
                </c:pt>
                <c:pt idx="4">
                  <c:v>
6x6
VGG16</c:v>
                </c:pt>
                <c:pt idx="5">
                  <c:v>
6x6
VGG16 (FT)</c:v>
                </c:pt>
                <c:pt idx="6">
                  <c:v>
4x32
AlexNet</c:v>
                </c:pt>
                <c:pt idx="7">
                  <c:v>
2xfp32
ResNet18</c:v>
                </c:pt>
                <c:pt idx="8">
                  <c:v>
2x32
AlexNet</c:v>
                </c:pt>
                <c:pt idx="9">
                  <c:v>
1x4
AlexNet</c:v>
                </c:pt>
                <c:pt idx="10">
                  <c:v>
1x1
AlexNet</c:v>
                </c:pt>
              </c:strCache>
            </c:strRef>
          </c:cat>
          <c:val>
            <c:numRef>
              <c:f>Sheet1!$I$18:$I$28</c:f>
              <c:numCache>
                <c:formatCode>General</c:formatCode>
                <c:ptCount val="11"/>
                <c:pt idx="0">
                  <c:v>0.25999999999999091</c:v>
                </c:pt>
                <c:pt idx="1">
                  <c:v>0.87999999999999545</c:v>
                </c:pt>
                <c:pt idx="2">
                  <c:v>1.519999999999996</c:v>
                </c:pt>
                <c:pt idx="3">
                  <c:v>0.37999999999999545</c:v>
                </c:pt>
                <c:pt idx="4">
                  <c:v>22.549999999999997</c:v>
                </c:pt>
                <c:pt idx="5">
                  <c:v>9.2399999999999949</c:v>
                </c:pt>
                <c:pt idx="6">
                  <c:v>9.9999999999980105E-3</c:v>
                </c:pt>
                <c:pt idx="7">
                  <c:v>10.299999999999997</c:v>
                </c:pt>
                <c:pt idx="8">
                  <c:v>-0.28000000000000114</c:v>
                </c:pt>
                <c:pt idx="9">
                  <c:v>4.2199999999999989</c:v>
                </c:pt>
                <c:pt idx="10">
                  <c:v>13.619999999999997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FAB-4569-B102-69DF986F1797}"/>
            </c:ext>
          </c:extLst>
        </c:ser>
        <c:ser>
          <c:idx val="1"/>
          <c:order val="1"/>
          <c:tx>
            <c:strRef>
              <c:f>Sheet1!$J$17</c:f>
              <c:strCache>
                <c:ptCount val="1"/>
                <c:pt idx="0">
                  <c:v>top5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Sheet1!$H$18:$H$28</c:f>
              <c:strCache>
                <c:ptCount val="11"/>
                <c:pt idx="0">
                  <c:v>
16x16
VGG16</c:v>
                </c:pt>
                <c:pt idx="1">
                  <c:v>
8x8
CaffeNet</c:v>
                </c:pt>
                <c:pt idx="2">
                  <c:v>
8x8
VGG16</c:v>
                </c:pt>
                <c:pt idx="3">
                  <c:v>
8x8
VGG16 (FT)</c:v>
                </c:pt>
                <c:pt idx="4">
                  <c:v>
6x6
VGG16</c:v>
                </c:pt>
                <c:pt idx="5">
                  <c:v>
6x6
VGG16 (FT)</c:v>
                </c:pt>
                <c:pt idx="6">
                  <c:v>
4x32
AlexNet</c:v>
                </c:pt>
                <c:pt idx="7">
                  <c:v>
2xfp32
ResNet18</c:v>
                </c:pt>
                <c:pt idx="8">
                  <c:v>
2x32
AlexNet</c:v>
                </c:pt>
                <c:pt idx="9">
                  <c:v>
1x4
AlexNet</c:v>
                </c:pt>
                <c:pt idx="10">
                  <c:v>
1x1
AlexNet</c:v>
                </c:pt>
              </c:strCache>
            </c:strRef>
          </c:cat>
          <c:val>
            <c:numRef>
              <c:f>Sheet1!$J$18:$J$28</c:f>
              <c:numCache>
                <c:formatCode>General</c:formatCode>
                <c:ptCount val="11"/>
                <c:pt idx="0">
                  <c:v>-9.0000000000003411E-2</c:v>
                </c:pt>
                <c:pt idx="1">
                  <c:v>1.0600000000000023</c:v>
                </c:pt>
                <c:pt idx="2">
                  <c:v>0.5</c:v>
                </c:pt>
                <c:pt idx="3">
                  <c:v>3.9999999999992042E-2</c:v>
                </c:pt>
                <c:pt idx="4">
                  <c:v>17.709999999999994</c:v>
                </c:pt>
                <c:pt idx="5">
                  <c:v>6.539999999999992</c:v>
                </c:pt>
                <c:pt idx="6">
                  <c:v>3.0000000000001137E-2</c:v>
                </c:pt>
                <c:pt idx="7">
                  <c:v>3.2000000000000028</c:v>
                </c:pt>
                <c:pt idx="8">
                  <c:v>0.56999999999999318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FAB-4569-B102-69DF986F179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7"/>
        <c:axId val="1293129103"/>
        <c:axId val="1293132015"/>
      </c:barChart>
      <c:catAx>
        <c:axId val="12931291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b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zh-CN"/>
          </a:p>
        </c:txPr>
        <c:crossAx val="1293132015"/>
        <c:crosses val="autoZero"/>
        <c:auto val="1"/>
        <c:lblAlgn val="ctr"/>
        <c:lblOffset val="100"/>
        <c:noMultiLvlLbl val="0"/>
      </c:catAx>
      <c:valAx>
        <c:axId val="12931320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altLang="zh-CN" sz="1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Accuracy Loss (%)</a:t>
                </a:r>
                <a:endParaRPr lang="zh-CN" alt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zh-CN"/>
          </a:p>
        </c:txPr>
        <c:crossAx val="12931291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92290562692203015"/>
          <c:y val="1.8872546166532635E-2"/>
          <c:w val="7.0119734949106199E-2"/>
          <c:h val="0.13515021630365084"/>
        </c:manualLayout>
      </c:layout>
      <c:overlay val="1"/>
      <c:spPr>
        <a:solidFill>
          <a:schemeClr val="bg1"/>
        </a:solidFill>
        <a:ln>
          <a:solidFill>
            <a:schemeClr val="tx1">
              <a:lumMod val="75000"/>
              <a:lumOff val="25000"/>
            </a:schemeClr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38184-9573-4F1B-9952-7BFA6EC347FC}" type="datetimeFigureOut">
              <a:rPr lang="zh-CN" altLang="en-US" smtClean="0"/>
              <a:t>2017/12/7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04BDF-D61D-4CC6-987F-2A63C415CA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4812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38184-9573-4F1B-9952-7BFA6EC347FC}" type="datetimeFigureOut">
              <a:rPr lang="zh-CN" altLang="en-US" smtClean="0"/>
              <a:t>2017/12/7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04BDF-D61D-4CC6-987F-2A63C415CA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54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38184-9573-4F1B-9952-7BFA6EC347FC}" type="datetimeFigureOut">
              <a:rPr lang="zh-CN" altLang="en-US" smtClean="0"/>
              <a:t>2017/12/7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04BDF-D61D-4CC6-987F-2A63C415CA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7112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38184-9573-4F1B-9952-7BFA6EC347FC}" type="datetimeFigureOut">
              <a:rPr lang="zh-CN" altLang="en-US" smtClean="0"/>
              <a:t>2017/12/7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04BDF-D61D-4CC6-987F-2A63C415CA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6180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38184-9573-4F1B-9952-7BFA6EC347FC}" type="datetimeFigureOut">
              <a:rPr lang="zh-CN" altLang="en-US" smtClean="0"/>
              <a:t>2017/12/7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04BDF-D61D-4CC6-987F-2A63C415CA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667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38184-9573-4F1B-9952-7BFA6EC347FC}" type="datetimeFigureOut">
              <a:rPr lang="zh-CN" altLang="en-US" smtClean="0"/>
              <a:t>2017/12/7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04BDF-D61D-4CC6-987F-2A63C415CA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7879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38184-9573-4F1B-9952-7BFA6EC347FC}" type="datetimeFigureOut">
              <a:rPr lang="zh-CN" altLang="en-US" smtClean="0"/>
              <a:t>2017/12/7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04BDF-D61D-4CC6-987F-2A63C415CA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1258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38184-9573-4F1B-9952-7BFA6EC347FC}" type="datetimeFigureOut">
              <a:rPr lang="zh-CN" altLang="en-US" smtClean="0"/>
              <a:t>2017/12/7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04BDF-D61D-4CC6-987F-2A63C415CA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6982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38184-9573-4F1B-9952-7BFA6EC347FC}" type="datetimeFigureOut">
              <a:rPr lang="zh-CN" altLang="en-US" smtClean="0"/>
              <a:t>2017/12/7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04BDF-D61D-4CC6-987F-2A63C415CA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09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38184-9573-4F1B-9952-7BFA6EC347FC}" type="datetimeFigureOut">
              <a:rPr lang="zh-CN" altLang="en-US" smtClean="0"/>
              <a:t>2017/12/7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04BDF-D61D-4CC6-987F-2A63C415CA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0414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38184-9573-4F1B-9952-7BFA6EC347FC}" type="datetimeFigureOut">
              <a:rPr lang="zh-CN" altLang="en-US" smtClean="0"/>
              <a:t>2017/12/7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04BDF-D61D-4CC6-987F-2A63C415CA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7016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38184-9573-4F1B-9952-7BFA6EC347FC}" type="datetimeFigureOut">
              <a:rPr lang="zh-CN" altLang="en-US" smtClean="0"/>
              <a:t>2017/12/7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904BDF-D61D-4CC6-987F-2A63C415CA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479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图表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5488338"/>
              </p:ext>
            </p:extLst>
          </p:nvPr>
        </p:nvGraphicFramePr>
        <p:xfrm>
          <a:off x="296883" y="1318160"/>
          <a:ext cx="11578442" cy="40376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0356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3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郭开元</dc:creator>
  <cp:lastModifiedBy>郭开元</cp:lastModifiedBy>
  <cp:revision>4</cp:revision>
  <dcterms:created xsi:type="dcterms:W3CDTF">2017-12-07T06:01:01Z</dcterms:created>
  <dcterms:modified xsi:type="dcterms:W3CDTF">2017-12-07T06:39:19Z</dcterms:modified>
</cp:coreProperties>
</file>