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44002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2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space\tex\TRETS\data\FPGA_chi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Sheet1!$B$1:$G$1</c:f>
              <c:strCache>
                <c:ptCount val="6"/>
                <c:pt idx="0">
                  <c:v>XC7Z020</c:v>
                </c:pt>
                <c:pt idx="1">
                  <c:v>5CEA7</c:v>
                </c:pt>
                <c:pt idx="2">
                  <c:v>ZU9EG</c:v>
                </c:pt>
                <c:pt idx="3">
                  <c:v>5SGXA7</c:v>
                </c:pt>
                <c:pt idx="4">
                  <c:v>10AX115</c:v>
                </c:pt>
                <c:pt idx="5">
                  <c:v>VU9P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12.98828125</c:v>
                </c:pt>
                <c:pt idx="1">
                  <c:v>18.24951171875</c:v>
                </c:pt>
                <c:pt idx="2">
                  <c:v>66.9140625</c:v>
                </c:pt>
                <c:pt idx="3">
                  <c:v>114.609375</c:v>
                </c:pt>
                <c:pt idx="4">
                  <c:v>208.59375</c:v>
                </c:pt>
                <c:pt idx="5">
                  <c:v>288.6328125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DD-4FF0-B8B0-2F810351D610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SRAM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Sheet1!$B$1:$G$1</c:f>
              <c:strCache>
                <c:ptCount val="6"/>
                <c:pt idx="0">
                  <c:v>XC7Z020</c:v>
                </c:pt>
                <c:pt idx="1">
                  <c:v>5CEA7</c:v>
                </c:pt>
                <c:pt idx="2">
                  <c:v>ZU9EG</c:v>
                </c:pt>
                <c:pt idx="3">
                  <c:v>5SGXA7</c:v>
                </c:pt>
                <c:pt idx="4">
                  <c:v>10AX115</c:v>
                </c:pt>
                <c:pt idx="5">
                  <c:v>VU9P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630</c:v>
                </c:pt>
                <c:pt idx="1">
                  <c:v>857.5</c:v>
                </c:pt>
                <c:pt idx="2">
                  <c:v>4104</c:v>
                </c:pt>
                <c:pt idx="3">
                  <c:v>6400</c:v>
                </c:pt>
                <c:pt idx="4">
                  <c:v>6784</c:v>
                </c:pt>
                <c:pt idx="5">
                  <c:v>44280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8DD-4FF0-B8B0-2F810351D6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0"/>
        <c:axId val="1577518624"/>
        <c:axId val="1577519456"/>
      </c:barChart>
      <c:catAx>
        <c:axId val="1577518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77519456"/>
        <c:crosses val="autoZero"/>
        <c:auto val="1"/>
        <c:lblAlgn val="ctr"/>
        <c:lblOffset val="100"/>
        <c:noMultiLvlLbl val="0"/>
      </c:catAx>
      <c:valAx>
        <c:axId val="1577519456"/>
        <c:scaling>
          <c:logBase val="10"/>
          <c:orientation val="minMax"/>
          <c:max val="1000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77518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2.7640498964763238E-2"/>
          <c:y val="3.2078832088026335E-3"/>
          <c:w val="0.32394156467584984"/>
          <c:h val="9.3051346085889927E-2"/>
        </c:manualLayout>
      </c:layout>
      <c:overlay val="1"/>
      <c:spPr>
        <a:solidFill>
          <a:schemeClr val="bg1"/>
        </a:solidFill>
        <a:ln w="19050">
          <a:solidFill>
            <a:schemeClr val="tx1">
              <a:lumMod val="95000"/>
              <a:lumOff val="5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="1">
          <a:solidFill>
            <a:schemeClr val="tx1">
              <a:lumMod val="95000"/>
              <a:lumOff val="5000"/>
            </a:schemeClr>
          </a:solidFill>
          <a:latin typeface="+mn-lt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22363"/>
            <a:ext cx="108001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602038"/>
            <a:ext cx="108001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AC61-0971-4E11-AB81-DCA8A9D05F65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21BD-B2B9-424F-9EFF-835CEF3C8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757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AC61-0971-4E11-AB81-DCA8A9D05F65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21BD-B2B9-424F-9EFF-835CEF3C8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66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65125"/>
            <a:ext cx="3105046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65125"/>
            <a:ext cx="913513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AC61-0971-4E11-AB81-DCA8A9D05F65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21BD-B2B9-424F-9EFF-835CEF3C8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344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AC61-0971-4E11-AB81-DCA8A9D05F65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21BD-B2B9-424F-9EFF-835CEF3C8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332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9739"/>
            <a:ext cx="1242018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89464"/>
            <a:ext cx="1242018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AC61-0971-4E11-AB81-DCA8A9D05F65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21BD-B2B9-424F-9EFF-835CEF3C8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43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5625"/>
            <a:ext cx="6120091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825625"/>
            <a:ext cx="6120091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AC61-0971-4E11-AB81-DCA8A9D05F65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21BD-B2B9-424F-9EFF-835CEF3C8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49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5126"/>
            <a:ext cx="12420184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681163"/>
            <a:ext cx="60919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505075"/>
            <a:ext cx="6091965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681163"/>
            <a:ext cx="61219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505075"/>
            <a:ext cx="6121966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AC61-0971-4E11-AB81-DCA8A9D05F65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21BD-B2B9-424F-9EFF-835CEF3C8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026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AC61-0971-4E11-AB81-DCA8A9D05F65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21BD-B2B9-424F-9EFF-835CEF3C8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806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AC61-0971-4E11-AB81-DCA8A9D05F65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21BD-B2B9-424F-9EFF-835CEF3C8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386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7426"/>
            <a:ext cx="72901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AC61-0971-4E11-AB81-DCA8A9D05F65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21BD-B2B9-424F-9EFF-835CEF3C8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512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7426"/>
            <a:ext cx="72901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AC61-0971-4E11-AB81-DCA8A9D05F65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21BD-B2B9-424F-9EFF-835CEF3C8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15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65126"/>
            <a:ext cx="124201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825625"/>
            <a:ext cx="12420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9AC61-0971-4E11-AB81-DCA8A9D05F65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021BD-B2B9-424F-9EFF-835CEF3C8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28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7935843" y="2104847"/>
            <a:ext cx="4575826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4666949" y="2104847"/>
            <a:ext cx="1950985" cy="16562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FPGA</a:t>
            </a:r>
          </a:p>
        </p:txBody>
      </p:sp>
      <p:sp>
        <p:nvSpPr>
          <p:cNvPr id="5" name="矩形 4"/>
          <p:cNvSpPr/>
          <p:nvPr/>
        </p:nvSpPr>
        <p:spPr>
          <a:xfrm>
            <a:off x="1265207" y="2104847"/>
            <a:ext cx="1950985" cy="16562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Host</a:t>
            </a:r>
          </a:p>
          <a:p>
            <a:pPr algn="ctr"/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(usually CPU)</a:t>
            </a:r>
          </a:p>
        </p:txBody>
      </p:sp>
      <p:sp>
        <p:nvSpPr>
          <p:cNvPr id="6" name="矩形 5"/>
          <p:cNvSpPr/>
          <p:nvPr/>
        </p:nvSpPr>
        <p:spPr>
          <a:xfrm>
            <a:off x="1265207" y="4263607"/>
            <a:ext cx="1950985" cy="894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Host</a:t>
            </a:r>
          </a:p>
          <a:p>
            <a:pPr algn="ctr"/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endParaRPr lang="en-US" altLang="zh-CN" b="1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66949" y="4263606"/>
            <a:ext cx="1950985" cy="8942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FPGA</a:t>
            </a:r>
          </a:p>
          <a:p>
            <a:pPr algn="ctr"/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endParaRPr lang="en-US" altLang="zh-CN" b="1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左右箭头 7"/>
          <p:cNvSpPr/>
          <p:nvPr/>
        </p:nvSpPr>
        <p:spPr>
          <a:xfrm>
            <a:off x="2984737" y="3024195"/>
            <a:ext cx="1933285" cy="474453"/>
          </a:xfrm>
          <a:prstGeom prst="leftRightArrow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左右箭头 8"/>
          <p:cNvSpPr/>
          <p:nvPr/>
        </p:nvSpPr>
        <p:spPr>
          <a:xfrm rot="5400000">
            <a:off x="1779270" y="3668203"/>
            <a:ext cx="887624" cy="694968"/>
          </a:xfrm>
          <a:prstGeom prst="leftRightArrow">
            <a:avLst>
              <a:gd name="adj1" fmla="val 50000"/>
              <a:gd name="adj2" fmla="val 26700"/>
            </a:avLst>
          </a:prstGeom>
          <a:solidFill>
            <a:schemeClr val="bg2">
              <a:lumMod val="90000"/>
            </a:schemeClr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右箭头 9"/>
          <p:cNvSpPr/>
          <p:nvPr/>
        </p:nvSpPr>
        <p:spPr>
          <a:xfrm rot="5400000">
            <a:off x="5198629" y="3668203"/>
            <a:ext cx="887624" cy="694968"/>
          </a:xfrm>
          <a:prstGeom prst="leftRightArrow">
            <a:avLst>
              <a:gd name="adj1" fmla="val 50000"/>
              <a:gd name="adj2" fmla="val 26700"/>
            </a:avLst>
          </a:prstGeom>
          <a:solidFill>
            <a:schemeClr val="bg2">
              <a:lumMod val="90000"/>
            </a:schemeClr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132094" y="5291034"/>
            <a:ext cx="2217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GB level DDR SDRAM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487032" y="5291034"/>
            <a:ext cx="2217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GB level DDR SDRAM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98723" y="1701369"/>
            <a:ext cx="1672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working 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at GHz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476118" y="1707288"/>
            <a:ext cx="2521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working at 100-300 MHz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443486" y="1937437"/>
            <a:ext cx="10116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err="1">
                <a:latin typeface="Calibri" panose="020F0502020204030204" pitchFamily="34" charset="0"/>
                <a:cs typeface="Calibri" panose="020F0502020204030204" pitchFamily="34" charset="0"/>
              </a:rPr>
              <a:t>PCIe</a:t>
            </a:r>
            <a:endParaRPr lang="en-US" altLang="zh-CN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Ethernet</a:t>
            </a:r>
          </a:p>
          <a:p>
            <a:pPr algn="ctr"/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AXI bus</a:t>
            </a:r>
          </a:p>
          <a:p>
            <a:pPr algn="ctr"/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……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772275" y="4015687"/>
            <a:ext cx="2397513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3951379" y="4015687"/>
            <a:ext cx="0" cy="4438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279145" y="4409941"/>
            <a:ext cx="1324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10-100Gbps</a:t>
            </a:r>
          </a:p>
          <a:p>
            <a:pPr algn="ctr"/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bandwidth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7" name="图表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586949"/>
              </p:ext>
            </p:extLst>
          </p:nvPr>
        </p:nvGraphicFramePr>
        <p:xfrm>
          <a:off x="7759507" y="1781619"/>
          <a:ext cx="4922502" cy="39589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7328386" y="5240440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1KB</a:t>
            </a:r>
            <a:endParaRPr lang="zh-CN" altLang="en-US" sz="1600" b="1" dirty="0"/>
          </a:p>
        </p:txBody>
      </p:sp>
      <p:sp>
        <p:nvSpPr>
          <p:cNvPr id="22" name="文本框 21"/>
          <p:cNvSpPr txBox="1"/>
          <p:nvPr/>
        </p:nvSpPr>
        <p:spPr>
          <a:xfrm>
            <a:off x="7334529" y="3472889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1MB</a:t>
            </a:r>
            <a:endParaRPr lang="zh-CN" altLang="en-US" sz="1600" b="1" dirty="0"/>
          </a:p>
        </p:txBody>
      </p:sp>
      <p:sp>
        <p:nvSpPr>
          <p:cNvPr id="23" name="文本框 22"/>
          <p:cNvSpPr txBox="1"/>
          <p:nvPr/>
        </p:nvSpPr>
        <p:spPr>
          <a:xfrm>
            <a:off x="7333200" y="1781619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1GB</a:t>
            </a:r>
            <a:endParaRPr lang="zh-CN" altLang="en-US" sz="1600" b="1" dirty="0"/>
          </a:p>
        </p:txBody>
      </p:sp>
      <p:cxnSp>
        <p:nvCxnSpPr>
          <p:cNvPr id="25" name="直接连接符 24"/>
          <p:cNvCxnSpPr/>
          <p:nvPr/>
        </p:nvCxnSpPr>
        <p:spPr>
          <a:xfrm>
            <a:off x="7893645" y="2537601"/>
            <a:ext cx="461802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2511669" y="1916613"/>
            <a:ext cx="83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VGG-11</a:t>
            </a:r>
            <a:endParaRPr lang="zh-CN" altLang="en-US" sz="1600" b="1" dirty="0"/>
          </a:p>
        </p:txBody>
      </p:sp>
      <p:sp>
        <p:nvSpPr>
          <p:cNvPr id="32" name="文本框 31"/>
          <p:cNvSpPr txBox="1"/>
          <p:nvPr/>
        </p:nvSpPr>
        <p:spPr>
          <a:xfrm>
            <a:off x="12511669" y="2352935"/>
            <a:ext cx="1058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ResNet-34</a:t>
            </a:r>
            <a:endParaRPr lang="zh-CN" altLang="en-US" sz="1600" b="1" dirty="0"/>
          </a:p>
        </p:txBody>
      </p:sp>
      <p:cxnSp>
        <p:nvCxnSpPr>
          <p:cNvPr id="33" name="直接连接符 32"/>
          <p:cNvCxnSpPr/>
          <p:nvPr/>
        </p:nvCxnSpPr>
        <p:spPr>
          <a:xfrm>
            <a:off x="7911746" y="3230526"/>
            <a:ext cx="461802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12529770" y="3038102"/>
            <a:ext cx="1193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 smtClean="0"/>
              <a:t>SqueezeNet</a:t>
            </a:r>
            <a:endParaRPr lang="zh-CN" altLang="en-US" sz="1600" b="1" dirty="0"/>
          </a:p>
        </p:txBody>
      </p:sp>
      <p:cxnSp>
        <p:nvCxnSpPr>
          <p:cNvPr id="35" name="直接连接符 34"/>
          <p:cNvCxnSpPr/>
          <p:nvPr/>
        </p:nvCxnSpPr>
        <p:spPr>
          <a:xfrm>
            <a:off x="7893645" y="2309803"/>
            <a:ext cx="461802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12511669" y="2125137"/>
            <a:ext cx="1162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ResNet-152</a:t>
            </a:r>
            <a:endParaRPr lang="zh-CN" altLang="en-US" sz="1600" b="1" dirty="0"/>
          </a:p>
        </p:txBody>
      </p:sp>
      <p:sp>
        <p:nvSpPr>
          <p:cNvPr id="37" name="文本框 36"/>
          <p:cNvSpPr txBox="1"/>
          <p:nvPr/>
        </p:nvSpPr>
        <p:spPr>
          <a:xfrm>
            <a:off x="3697267" y="566036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(a)</a:t>
            </a:r>
            <a:endParaRPr lang="zh-CN" altLang="en-US" b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10102357" y="5658428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(b)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203597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</TotalTime>
  <Words>45</Words>
  <Application>Microsoft Office PowerPoint</Application>
  <PresentationFormat>自定义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开元 郭</dc:creator>
  <cp:lastModifiedBy>开元 郭</cp:lastModifiedBy>
  <cp:revision>9</cp:revision>
  <dcterms:created xsi:type="dcterms:W3CDTF">2018-04-12T07:54:31Z</dcterms:created>
  <dcterms:modified xsi:type="dcterms:W3CDTF">2018-04-16T07:52:22Z</dcterms:modified>
</cp:coreProperties>
</file>