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mac_ut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multiplier</c:v>
                </c:pt>
                <c:pt idx="1">
                  <c:v>LUT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fp32</c:v>
                </c:pt>
                <c:pt idx="1">
                  <c:v>fp16</c:v>
                </c:pt>
                <c:pt idx="2">
                  <c:v>fixed32</c:v>
                </c:pt>
                <c:pt idx="3">
                  <c:v>fixed16</c:v>
                </c:pt>
                <c:pt idx="4">
                  <c:v>fixed8</c:v>
                </c:pt>
                <c:pt idx="5">
                  <c:v>fixed4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708</c:v>
                </c:pt>
                <c:pt idx="1">
                  <c:v>221</c:v>
                </c:pt>
                <c:pt idx="2">
                  <c:v>1112</c:v>
                </c:pt>
                <c:pt idx="3">
                  <c:v>289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F-40C8-88DB-04684DA65B60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multiplier</c:v>
                </c:pt>
                <c:pt idx="1">
                  <c:v>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fp32</c:v>
                </c:pt>
                <c:pt idx="1">
                  <c:v>fp16</c:v>
                </c:pt>
                <c:pt idx="2">
                  <c:v>fixed32</c:v>
                </c:pt>
                <c:pt idx="3">
                  <c:v>fixed16</c:v>
                </c:pt>
                <c:pt idx="4">
                  <c:v>fixed8</c:v>
                </c:pt>
                <c:pt idx="5">
                  <c:v>fixed4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858</c:v>
                </c:pt>
                <c:pt idx="1">
                  <c:v>303</c:v>
                </c:pt>
                <c:pt idx="2">
                  <c:v>1143</c:v>
                </c:pt>
                <c:pt idx="3">
                  <c:v>301</c:v>
                </c:pt>
                <c:pt idx="4">
                  <c:v>80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F-40C8-88DB-04684DA65B60}"/>
            </c:ext>
          </c:extLst>
        </c:ser>
        <c:ser>
          <c:idx val="2"/>
          <c:order val="2"/>
          <c:tx>
            <c:strRef>
              <c:f>Sheet1!$D$1:$D$2</c:f>
              <c:strCache>
                <c:ptCount val="2"/>
                <c:pt idx="0">
                  <c:v>adder</c:v>
                </c:pt>
                <c:pt idx="1">
                  <c:v>LUT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fp32</c:v>
                </c:pt>
                <c:pt idx="1">
                  <c:v>fp16</c:v>
                </c:pt>
                <c:pt idx="2">
                  <c:v>fixed32</c:v>
                </c:pt>
                <c:pt idx="3">
                  <c:v>fixed16</c:v>
                </c:pt>
                <c:pt idx="4">
                  <c:v>fixed8</c:v>
                </c:pt>
                <c:pt idx="5">
                  <c:v>fixed4</c:v>
                </c:pt>
              </c:strCache>
            </c: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430</c:v>
                </c:pt>
                <c:pt idx="1">
                  <c:v>211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5F-40C8-88DB-04684DA65B60}"/>
            </c:ext>
          </c:extLst>
        </c:ser>
        <c:ser>
          <c:idx val="3"/>
          <c:order val="3"/>
          <c:tx>
            <c:strRef>
              <c:f>Sheet1!$E$1:$E$2</c:f>
              <c:strCache>
                <c:ptCount val="2"/>
                <c:pt idx="0">
                  <c:v>adder</c:v>
                </c:pt>
                <c:pt idx="1">
                  <c:v>FF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fp32</c:v>
                </c:pt>
                <c:pt idx="1">
                  <c:v>fp16</c:v>
                </c:pt>
                <c:pt idx="2">
                  <c:v>fixed32</c:v>
                </c:pt>
                <c:pt idx="3">
                  <c:v>fixed16</c:v>
                </c:pt>
                <c:pt idx="4">
                  <c:v>fixed8</c:v>
                </c:pt>
                <c:pt idx="5">
                  <c:v>fixed4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749</c:v>
                </c:pt>
                <c:pt idx="1">
                  <c:v>337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5F-40C8-88DB-04684DA65B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7289999"/>
        <c:axId val="1047289583"/>
      </c:barChart>
      <c:catAx>
        <c:axId val="104728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047289583"/>
        <c:crosses val="autoZero"/>
        <c:auto val="1"/>
        <c:lblAlgn val="ctr"/>
        <c:lblOffset val="100"/>
        <c:noMultiLvlLbl val="0"/>
      </c:catAx>
      <c:valAx>
        <c:axId val="104728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04728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4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5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7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6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0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175D-DDF9-4035-8255-2F969D535F8C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0907-902D-4F7A-88C8-77B69CDCE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114400"/>
              </p:ext>
            </p:extLst>
          </p:nvPr>
        </p:nvGraphicFramePr>
        <p:xfrm>
          <a:off x="1716657" y="1492369"/>
          <a:ext cx="8738558" cy="301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106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3</cp:revision>
  <dcterms:created xsi:type="dcterms:W3CDTF">2017-12-09T17:28:42Z</dcterms:created>
  <dcterms:modified xsi:type="dcterms:W3CDTF">2017-12-09T17:55:52Z</dcterms:modified>
</cp:coreProperties>
</file>