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140" d="100"/>
          <a:sy n="140" d="100"/>
        </p:scale>
        <p:origin x="-2106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4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2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3E72-8B91-408F-B17A-6F385C1752BD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8589-95D0-4632-A292-75781B62C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立方体 26"/>
          <p:cNvSpPr/>
          <p:nvPr/>
        </p:nvSpPr>
        <p:spPr>
          <a:xfrm>
            <a:off x="7360267" y="1154601"/>
            <a:ext cx="1680152" cy="1533937"/>
          </a:xfrm>
          <a:prstGeom prst="cube">
            <a:avLst>
              <a:gd name="adj" fmla="val 7519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5912905" y="3634408"/>
            <a:ext cx="2068218" cy="1169505"/>
          </a:xfrm>
          <a:prstGeom prst="cube">
            <a:avLst>
              <a:gd name="adj" fmla="val 42736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3698" y="1277179"/>
            <a:ext cx="1429486" cy="1431235"/>
          </a:xfrm>
          <a:prstGeom prst="cube">
            <a:avLst>
              <a:gd name="adj" fmla="val 503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884767" y="2703443"/>
            <a:ext cx="1429486" cy="1431235"/>
          </a:xfrm>
          <a:prstGeom prst="cube">
            <a:avLst>
              <a:gd name="adj" fmla="val 503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884768" y="1987826"/>
            <a:ext cx="1429486" cy="1431235"/>
          </a:xfrm>
          <a:prstGeom prst="cube">
            <a:avLst>
              <a:gd name="adj" fmla="val 503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1595217" y="1987827"/>
            <a:ext cx="1429486" cy="1431235"/>
          </a:xfrm>
          <a:prstGeom prst="cube">
            <a:avLst>
              <a:gd name="adj" fmla="val 503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307429" y="1985970"/>
            <a:ext cx="1429486" cy="1431235"/>
          </a:xfrm>
          <a:prstGeom prst="cube">
            <a:avLst>
              <a:gd name="adj" fmla="val 503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012231" y="1989684"/>
            <a:ext cx="1429486" cy="1431235"/>
          </a:xfrm>
          <a:prstGeom prst="cube">
            <a:avLst>
              <a:gd name="adj" fmla="val 503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5922844" y="3253409"/>
            <a:ext cx="2068218" cy="881269"/>
          </a:xfrm>
          <a:prstGeom prst="cube">
            <a:avLst>
              <a:gd name="adj" fmla="val 585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947014" y="1277179"/>
            <a:ext cx="1968386" cy="1467678"/>
          </a:xfrm>
          <a:prstGeom prst="cube">
            <a:avLst>
              <a:gd name="adj" fmla="val 272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442553" y="1683027"/>
            <a:ext cx="2068218" cy="1570382"/>
          </a:xfrm>
          <a:prstGeom prst="cube">
            <a:avLst>
              <a:gd name="adj" fmla="val 3265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5922844" y="2196548"/>
            <a:ext cx="2068218" cy="1570382"/>
          </a:xfrm>
          <a:prstGeom prst="cube">
            <a:avLst>
              <a:gd name="adj" fmla="val 3265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7476662" y="2196548"/>
            <a:ext cx="2068218" cy="1570382"/>
          </a:xfrm>
          <a:prstGeom prst="cube">
            <a:avLst>
              <a:gd name="adj" fmla="val 3265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884769" y="1282149"/>
            <a:ext cx="4267261" cy="2852530"/>
          </a:xfrm>
          <a:prstGeom prst="cube">
            <a:avLst>
              <a:gd name="adj" fmla="val 5006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922846" y="1282149"/>
            <a:ext cx="4293519" cy="2852530"/>
          </a:xfrm>
          <a:prstGeom prst="cube">
            <a:avLst>
              <a:gd name="adj" fmla="val 5006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8786191" y="2196549"/>
            <a:ext cx="758687" cy="1570382"/>
          </a:xfrm>
          <a:prstGeom prst="cube">
            <a:avLst>
              <a:gd name="adj" fmla="val 68232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224130" y="904461"/>
            <a:ext cx="0" cy="372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92290" y="561565"/>
            <a:ext cx="1263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94795" y="439756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Unrolled Kernel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肘形连接符 32"/>
          <p:cNvCxnSpPr>
            <a:endCxn id="31" idx="1"/>
          </p:cNvCxnSpPr>
          <p:nvPr/>
        </p:nvCxnSpPr>
        <p:spPr>
          <a:xfrm>
            <a:off x="1222513" y="3766930"/>
            <a:ext cx="872282" cy="830689"/>
          </a:xfrm>
          <a:prstGeom prst="bentConnector3">
            <a:avLst>
              <a:gd name="adj1" fmla="val -12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089709" y="4397564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Waste of Computation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/>
          <p:cNvCxnSpPr>
            <a:endCxn id="38" idx="1"/>
          </p:cNvCxnSpPr>
          <p:nvPr/>
        </p:nvCxnSpPr>
        <p:spPr>
          <a:xfrm>
            <a:off x="7732643" y="4597619"/>
            <a:ext cx="13570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16200000" flipH="1">
            <a:off x="9050440" y="3508872"/>
            <a:ext cx="1144152" cy="633229"/>
          </a:xfrm>
          <a:prstGeom prst="bentConnector3">
            <a:avLst>
              <a:gd name="adj1" fmla="val 4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0"/>
          </p:cNvCxnSpPr>
          <p:nvPr/>
        </p:nvCxnSpPr>
        <p:spPr>
          <a:xfrm rot="16200000" flipH="1">
            <a:off x="7894533" y="1518079"/>
            <a:ext cx="3242962" cy="2516006"/>
          </a:xfrm>
          <a:prstGeom prst="bentConnector3">
            <a:avLst>
              <a:gd name="adj1" fmla="val -70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784856" y="4920133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76977" y="492013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1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4</cp:revision>
  <dcterms:created xsi:type="dcterms:W3CDTF">2017-12-09T16:37:14Z</dcterms:created>
  <dcterms:modified xsi:type="dcterms:W3CDTF">2017-12-09T16:56:52Z</dcterms:modified>
</cp:coreProperties>
</file>